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030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8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83370321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83370321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6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83370321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83370321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44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83370321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83370321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11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83370321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83370321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2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83370321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83370321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3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83370321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83370321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9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83370321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83370321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43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8337032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8337032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87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8337032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8337032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0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8337032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8337032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39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83370321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83370321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54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83370321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83370321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50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83370321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83370321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92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83370321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83370321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69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83370321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83370321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75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euKWoRtA-r_H4YZQ8qYt7lO6AK3ZP3IV/vie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://drive.google.com/file/d/1euGNJ_sw_zVvN6q7ACwMYrLLKxItyC8o/view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drive.google.com/file/d/1eoUXso2XbaB0Tgd_FAha-1mdPpOktiO0/view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drive.google.com/file/d/1e_uHHXDlAaFYlUodY3D_kE-AC7ugz6Ub/view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drive.google.com/file/d/1eYPXuVC4KDgd08YSto1tOXrlZIVYycFP/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http://drive.google.com/file/d/1eYNOJfM6014LkPQWSU-nJcHcJLVockM1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drive.google.com/file/d/1eWicma_ugcEt8BFBLaVxF25OPlxXMLLO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hyperlink" Target="http://drive.google.com/file/d/1eSnNIAMf4HUs5FEVUTzfpJJCycvnDzGn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08876" y="-434749"/>
            <a:ext cx="4627523" cy="5851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94800" y="177376"/>
            <a:ext cx="2932552" cy="18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65463" y="2322599"/>
            <a:ext cx="2791224" cy="248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1347" y="-874525"/>
            <a:ext cx="4438976" cy="71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78400" y="452275"/>
            <a:ext cx="6858346" cy="428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7898" y="-987250"/>
            <a:ext cx="4159951" cy="69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361575" y="445025"/>
            <a:ext cx="6232750" cy="41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95722" y="144420"/>
            <a:ext cx="7211827" cy="47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400"/>
          <a:stretch/>
        </p:blipFill>
        <p:spPr>
          <a:xfrm flipH="1" flipV="1">
            <a:off x="79581" y="1017725"/>
            <a:ext cx="8832302" cy="4425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1948" y="199001"/>
            <a:ext cx="6666525" cy="4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03924" y="290224"/>
            <a:ext cx="5562726" cy="42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1475" y="290226"/>
            <a:ext cx="2723226" cy="20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62"/>
          <a:stretch/>
        </p:blipFill>
        <p:spPr>
          <a:xfrm rot="-10799994">
            <a:off x="451472" y="2479703"/>
            <a:ext cx="2708803" cy="208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VID_20230125_150141.mp4">
            <a:hlinkClick r:id="rId6"/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825" y="445025"/>
            <a:ext cx="10181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627852" y="513449"/>
            <a:ext cx="5320899" cy="41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45100" y="519250"/>
            <a:ext cx="3307551" cy="19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title="VID_20230125_150228.mp4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300" y="3076354"/>
            <a:ext cx="1203902" cy="82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7"/>
          <a:stretch/>
        </p:blipFill>
        <p:spPr>
          <a:xfrm rot="10800000">
            <a:off x="3276201" y="348787"/>
            <a:ext cx="5659474" cy="44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47274" y="348775"/>
            <a:ext cx="2948500" cy="18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VID_20230125_150304.mp4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25" y="3240875"/>
            <a:ext cx="1404576" cy="7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40276" y="445025"/>
            <a:ext cx="4692024" cy="41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1700" y="445024"/>
            <a:ext cx="3719250" cy="222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title="VID_20230125_150404.mp4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500" y="3353750"/>
            <a:ext cx="1232573" cy="6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75" y="43675"/>
            <a:ext cx="5740073" cy="48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VID_20230125_150448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100" y="3366977"/>
            <a:ext cx="1360901" cy="10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27050" y="342201"/>
            <a:ext cx="6800824" cy="453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title="VID_20230125_150529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175" y="3368882"/>
            <a:ext cx="861725" cy="48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200325" y="328000"/>
            <a:ext cx="5894149" cy="411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VID_20230125_150642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900" y="3369900"/>
            <a:ext cx="1576526" cy="88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79562" y="-520987"/>
            <a:ext cx="4027826" cy="595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 title="VID_20230125_150756.mp4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525" y="3047425"/>
            <a:ext cx="1420973" cy="7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seven</dc:creator>
  <cp:lastModifiedBy>seven</cp:lastModifiedBy>
  <cp:revision>2</cp:revision>
  <dcterms:modified xsi:type="dcterms:W3CDTF">2023-06-06T16:30:28Z</dcterms:modified>
</cp:coreProperties>
</file>