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/>
    <p:restoredTop sz="94665"/>
  </p:normalViewPr>
  <p:slideViewPr>
    <p:cSldViewPr snapToGrid="0" snapToObjects="1">
      <p:cViewPr varScale="1">
        <p:scale>
          <a:sx n="53" d="100"/>
          <a:sy n="53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FCAA75-BDF9-AB42-9111-D4D9AB6C4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42EA55D-667B-9C41-811F-4292E84FD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53C5D64-3745-E14F-A42E-F6BAE216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793E0A7-8F26-EF40-B99A-1A55CC9C9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D3ABD95-CF7F-EE47-87C5-B8057277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1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45B2B8-B3E3-6A41-AEE1-F7310031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2C8FAD6-2E36-9747-9440-211F98C2A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9494821-5F33-5545-84AA-AC067985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6EDBD6D-F749-C141-A8F2-B46A47F8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39F0CD4-501F-874F-AD9A-6BE3D754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56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D76DDED1-E317-434F-8199-B5BA3C2B2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1A7FBA6-7A28-E640-BCF6-7662336FD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BB81EDC-8ECD-3A42-95C8-4AA891E7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326503E-9AD9-D44A-A6B2-122A2DD0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CE1924-7E36-374D-99A4-D0119AFC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17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C0FA9C-71F4-2E4F-B9AA-E1FA57A1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D6FD4B-775F-E449-9955-02A8A154C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7DECB2E-8AEF-1B4D-AEB5-0436EF1A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42ED159-6507-C740-8BAE-25AD7DC1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F09879-F6D9-724E-A18F-16D346DA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95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D814DB-478D-934D-8374-1C8B97F5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8163F51-5CAF-1D4D-9E39-6632FB0D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6DC9ACC-9DE0-1845-9711-A0D2C65F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7A39FE8-0A50-1A47-BCCB-A9B47650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C154F59-C734-2D42-BAD1-00D9C012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16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E737FE-98D6-664A-AE80-0C71AD95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0FD5C65-3478-014C-8141-19D1C56AA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E9C3608-86F4-1743-9760-1E32EB9C0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62D9B0A-8070-3E43-AC7B-CEF8ABE8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0DAA423-8498-4241-A9BA-CC41FFE5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BDA1C02-F2CE-4D40-A068-7FC2BF9D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1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67ACFBD-4C1E-4D41-9A2C-0B92A197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CC94FDB-FCDA-9E49-85B1-9B304A562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93FB8E4-3CCE-3B4B-86A8-68809B861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AFFC3FA-C089-9A4D-9BF2-D3D0929EE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157F07A-DF7A-E541-AA45-45151018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F4C3C04-74A0-9A44-9D59-D4923813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41F1B05-DDBB-4E4C-9DCB-1BF67DD8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B6F5673-BB85-1B42-9D92-072767F6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13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4202795-A6C7-F74E-8C2D-AE460CF0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43170FC-D010-5A4A-B8C2-2269B27B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FF6AA576-5EC5-254F-AF7F-75818B9F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D196BC6-68EC-9542-8901-6E12CD83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49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99D808E-6CEA-D14D-99C7-89DF7797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8E0E1E6-7B47-604E-A964-E04927F8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209AD78-7D01-7F47-9349-45197F9A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12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C6BE2A0-ED99-E740-A208-535B20BD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9AF69D3-2FD1-7742-8B4D-B351BF967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128EDFB-1860-2947-BC8F-8C519FD0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F445009-5313-144C-AB1D-17B03CCD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3095DA2-FEBE-EE4B-ADA3-255A69ED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5CE19B4-AA1D-D446-A319-AA450763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77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9B7149-FEAF-DE49-8700-57AC91ED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6EBB61C-F0D8-DA4B-8DBD-327AEEB8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06ADD59-3360-204B-B2B2-54312A042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7F7C332-B76E-654F-9CE0-E96AE826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F037600-D90D-ED4A-924B-331F68F0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89931C1-389F-0443-BC38-92DD4058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18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17E7D211-AD08-BB41-ACD5-E3199D97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D468BAC-72AD-9B4D-AD15-BC7FC22F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13C5957-1087-DB41-BFD3-F81D144BC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96978-2CA9-484D-BF2B-47C0EAAC04CA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87FD49C-0C3D-D346-B8A1-AFC78DD3D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B611047-D929-9F44-A5F7-143777D85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1274-9BE4-674D-81F1-564A82F2E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8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audio1.wav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26" Type="http://schemas.openxmlformats.org/officeDocument/2006/relationships/audio" Target="../media/media14.m4a"/><Relationship Id="rId3" Type="http://schemas.microsoft.com/office/2007/relationships/media" Target="../media/media3.m4a"/><Relationship Id="rId21" Type="http://schemas.microsoft.com/office/2007/relationships/media" Target="../media/media12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10.m4a"/><Relationship Id="rId25" Type="http://schemas.microsoft.com/office/2007/relationships/media" Target="../media/media14.m4a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audio" Target="../media/media11.m4a"/><Relationship Id="rId29" Type="http://schemas.openxmlformats.org/officeDocument/2006/relationships/image" Target="../media/image3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audio" Target="../media/media13.m4a"/><Relationship Id="rId5" Type="http://schemas.microsoft.com/office/2007/relationships/media" Target="../media/media4.m4a"/><Relationship Id="rId15" Type="http://schemas.microsoft.com/office/2007/relationships/media" Target="../media/media9.m4a"/><Relationship Id="rId23" Type="http://schemas.microsoft.com/office/2007/relationships/media" Target="../media/media13.m4a"/><Relationship Id="rId28" Type="http://schemas.openxmlformats.org/officeDocument/2006/relationships/image" Target="../media/image1.png"/><Relationship Id="rId10" Type="http://schemas.openxmlformats.org/officeDocument/2006/relationships/audio" Target="../media/media6.m4a"/><Relationship Id="rId19" Type="http://schemas.microsoft.com/office/2007/relationships/media" Target="../media/media11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audio" Target="../media/media12.m4a"/><Relationship Id="rId27" Type="http://schemas.openxmlformats.org/officeDocument/2006/relationships/slideLayout" Target="../slideLayouts/slideLayout6.xml"/><Relationship Id="rId30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audio1.wav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ul">
            <a:hlinkClick r:id="" action="ppaction://media"/>
            <a:extLst>
              <a:ext uri="{FF2B5EF4-FFF2-40B4-BE49-F238E27FC236}">
                <a16:creationId xmlns:a16="http://schemas.microsoft.com/office/drawing/2014/main" xmlns="" id="{164F5487-35F9-E844-9100-007805959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66362" y="410028"/>
            <a:ext cx="812800" cy="812800"/>
          </a:xfrm>
          <a:prstGeom prst="rect">
            <a:avLst/>
          </a:prstGeom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25168E7B-6D42-4B3A-B7A1-17D4C49E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98A030C2-9F23-4593-9F99-7B73C232A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58CC926-4832-DC4C-9A55-38DE1E169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it-IT" sz="6600" b="1" dirty="0">
                <a:solidFill>
                  <a:srgbClr val="FFFFFF"/>
                </a:solidFill>
                <a:latin typeface="Avenir Black" panose="02000503020000020003" pitchFamily="2" charset="0"/>
              </a:rPr>
              <a:t>I MÊS DAL AN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C46348C-EF2F-084A-821A-1208497A0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FFFFFF"/>
                </a:solidFill>
              </a:rPr>
              <a:t>Cjale</a:t>
            </a:r>
            <a:r>
              <a:rPr lang="it-IT" dirty="0">
                <a:solidFill>
                  <a:srgbClr val="FFFFFF"/>
                </a:solidFill>
              </a:rPr>
              <a:t> la </a:t>
            </a:r>
            <a:r>
              <a:rPr lang="it-IT" smtClean="0">
                <a:solidFill>
                  <a:srgbClr val="FFFFFF"/>
                </a:solidFill>
              </a:rPr>
              <a:t>ruede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>
                <a:solidFill>
                  <a:srgbClr val="FFFFFF"/>
                </a:solidFill>
              </a:rPr>
              <a:t>e </a:t>
            </a:r>
            <a:r>
              <a:rPr lang="it-IT" dirty="0" err="1">
                <a:solidFill>
                  <a:srgbClr val="FFFFFF"/>
                </a:solidFill>
              </a:rPr>
              <a:t>dîs</a:t>
            </a:r>
            <a:r>
              <a:rPr lang="it-IT" dirty="0">
                <a:solidFill>
                  <a:srgbClr val="FFFFFF"/>
                </a:solidFill>
              </a:rPr>
              <a:t> il non dal </a:t>
            </a:r>
            <a:r>
              <a:rPr lang="it-IT" dirty="0" err="1">
                <a:solidFill>
                  <a:srgbClr val="FFFFFF"/>
                </a:solidFill>
              </a:rPr>
              <a:t>mês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indicât</a:t>
            </a:r>
            <a:r>
              <a:rPr lang="it-IT" dirty="0">
                <a:solidFill>
                  <a:srgbClr val="FFFFFF"/>
                </a:solidFill>
              </a:rPr>
              <a:t> de </a:t>
            </a:r>
            <a:r>
              <a:rPr lang="it-IT" dirty="0" err="1">
                <a:solidFill>
                  <a:srgbClr val="FFFFFF"/>
                </a:solidFill>
              </a:rPr>
              <a:t>frece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3" name="Freccia destra con strisce 12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xmlns="" id="{9DEB92B6-534B-D043-9ECE-0C5BB967FEE1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1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 ce mes">
            <a:hlinkClick r:id="" action="ppaction://media"/>
            <a:extLst>
              <a:ext uri="{FF2B5EF4-FFF2-40B4-BE49-F238E27FC236}">
                <a16:creationId xmlns:a16="http://schemas.microsoft.com/office/drawing/2014/main" xmlns="" id="{6A8707DE-9281-934E-8C3B-009AE0830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838200" y="5450681"/>
            <a:ext cx="812800" cy="8128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1390781-5D02-D042-86A4-2A0948AE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793" y="-212217"/>
            <a:ext cx="7488364" cy="7282434"/>
          </a:xfrm>
          <a:prstGeom prst="rect">
            <a:avLst/>
          </a:prstGeom>
        </p:spPr>
      </p:pic>
      <p:sp>
        <p:nvSpPr>
          <p:cNvPr id="5" name="Freccia destra con strisce 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xmlns="" id="{6E334D23-AE26-DA4C-9B63-7FE7E48D3BEE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xmlns="" id="{15BE57EB-EC6D-D64C-8DFF-25092191F89F}"/>
              </a:ext>
            </a:extLst>
          </p:cNvPr>
          <p:cNvSpPr/>
          <p:nvPr/>
        </p:nvSpPr>
        <p:spPr>
          <a:xfrm rot="10800000">
            <a:off x="8859965" y="2943224"/>
            <a:ext cx="2065211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xmlns="" id="{3E2F6799-117A-E049-ACB4-B7C5DD99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713643" cy="6219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>
                <a:latin typeface="Avenir Heavy" panose="02000503020000020003" pitchFamily="2" charset="0"/>
              </a:rPr>
              <a:t>In ce </a:t>
            </a:r>
            <a:r>
              <a:rPr lang="it-IT" b="1" dirty="0" err="1">
                <a:latin typeface="Avenir Heavy" panose="02000503020000020003" pitchFamily="2" charset="0"/>
              </a:rPr>
              <a:t>mês</a:t>
            </a:r>
            <a:r>
              <a:rPr lang="it-IT" b="1" dirty="0">
                <a:latin typeface="Avenir Heavy" panose="02000503020000020003" pitchFamily="2" charset="0"/>
              </a:rPr>
              <a:t> sino?</a:t>
            </a:r>
          </a:p>
        </p:txBody>
      </p:sp>
    </p:spTree>
    <p:extLst>
      <p:ext uri="{BB962C8B-B14F-4D97-AF65-F5344CB8AC3E}">
        <p14:creationId xmlns:p14="http://schemas.microsoft.com/office/powerpoint/2010/main" val="36439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owd_Applause-Thore-672347161">
            <a:hlinkClick r:id="" action="ppaction://media"/>
            <a:extLst>
              <a:ext uri="{FF2B5EF4-FFF2-40B4-BE49-F238E27FC236}">
                <a16:creationId xmlns:a16="http://schemas.microsoft.com/office/drawing/2014/main" xmlns="" id="{683DEA94-9EC9-8D4C-BE8F-FD77329B0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69403" y="5461754"/>
            <a:ext cx="812800" cy="812800"/>
          </a:xfrm>
          <a:prstGeom prst="rect">
            <a:avLst/>
          </a:prstGeom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5168E7B-6D42-4B3A-B7A1-17D4C49E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8A030C2-9F23-4593-9F99-7B73C232A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EB2CCF-A33F-3748-9212-0A179D6C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solidFill>
                  <a:srgbClr val="FFFFFF"/>
                </a:solidFill>
                <a:latin typeface="Avenir Heavy" panose="02000503020000020003" pitchFamily="2" charset="0"/>
              </a:rPr>
              <a:t>BIEL LAVÔR!</a:t>
            </a:r>
          </a:p>
        </p:txBody>
      </p:sp>
    </p:spTree>
    <p:extLst>
      <p:ext uri="{BB962C8B-B14F-4D97-AF65-F5344CB8AC3E}">
        <p14:creationId xmlns:p14="http://schemas.microsoft.com/office/powerpoint/2010/main" val="40507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xmlns="" id="{D83E0853-ABAA-0B40-8817-248DC46F9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820737" y="522287"/>
            <a:ext cx="812800" cy="81280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xmlns="" id="{2D3229D7-ADC9-7A4A-9B05-A438EA61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590675" cy="6207125"/>
          </a:xfrm>
        </p:spPr>
        <p:txBody>
          <a:bodyPr/>
          <a:lstStyle/>
          <a:p>
            <a:pPr algn="ctr"/>
            <a:r>
              <a:rPr lang="it-IT" b="1" dirty="0">
                <a:latin typeface="Avenir Heavy" panose="02000503020000020003" pitchFamily="2" charset="0"/>
              </a:rPr>
              <a:t>I </a:t>
            </a:r>
            <a:r>
              <a:rPr lang="it-IT" b="1" dirty="0" err="1">
                <a:latin typeface="Avenir Heavy" panose="02000503020000020003" pitchFamily="2" charset="0"/>
              </a:rPr>
              <a:t>mês</a:t>
            </a:r>
            <a:r>
              <a:rPr lang="it-IT" b="1" dirty="0">
                <a:latin typeface="Avenir Heavy" panose="02000503020000020003" pitchFamily="2" charset="0"/>
              </a:rPr>
              <a:t> dal an a son…</a:t>
            </a:r>
          </a:p>
        </p:txBody>
      </p:sp>
      <p:pic>
        <p:nvPicPr>
          <p:cNvPr id="6" name="Immagine 5" descr="Immagine che contiene compact disc&#10;&#10;Descrizione generata automaticamente">
            <a:extLst>
              <a:ext uri="{FF2B5EF4-FFF2-40B4-BE49-F238E27FC236}">
                <a16:creationId xmlns:a16="http://schemas.microsoft.com/office/drawing/2014/main" xmlns="" id="{B3EE8F5B-70FC-B547-A212-FC895D2D1AE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9629291">
            <a:off x="5444331" y="1001661"/>
            <a:ext cx="4991960" cy="485468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3B9DA2B-8554-2449-B636-A0F3ADDEA451}"/>
              </a:ext>
            </a:extLst>
          </p:cNvPr>
          <p:cNvSpPr txBox="1"/>
          <p:nvPr/>
        </p:nvSpPr>
        <p:spPr>
          <a:xfrm>
            <a:off x="7333092" y="522287"/>
            <a:ext cx="121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Zenâr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47888D3-83F9-D142-BA27-CC04FE2C1467}"/>
              </a:ext>
            </a:extLst>
          </p:cNvPr>
          <p:cNvSpPr txBox="1"/>
          <p:nvPr/>
        </p:nvSpPr>
        <p:spPr>
          <a:xfrm>
            <a:off x="9142842" y="983952"/>
            <a:ext cx="121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Fevrâr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D2A4B52-6348-ED42-BCE7-68BC03E6BDD8}"/>
              </a:ext>
            </a:extLst>
          </p:cNvPr>
          <p:cNvSpPr txBox="1"/>
          <p:nvPr/>
        </p:nvSpPr>
        <p:spPr>
          <a:xfrm>
            <a:off x="9985804" y="1931953"/>
            <a:ext cx="121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Març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BDA4180-D762-8942-A63A-BB12C1B2D7EC}"/>
              </a:ext>
            </a:extLst>
          </p:cNvPr>
          <p:cNvSpPr txBox="1"/>
          <p:nvPr/>
        </p:nvSpPr>
        <p:spPr>
          <a:xfrm>
            <a:off x="10357278" y="3119615"/>
            <a:ext cx="121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Avrîl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05C4DEF-B685-1F46-A2E4-D06D887109A0}"/>
              </a:ext>
            </a:extLst>
          </p:cNvPr>
          <p:cNvSpPr txBox="1"/>
          <p:nvPr/>
        </p:nvSpPr>
        <p:spPr>
          <a:xfrm>
            <a:off x="9985803" y="4307277"/>
            <a:ext cx="121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Black" panose="02000503020000020003" pitchFamily="2" charset="0"/>
              </a:rPr>
              <a:t>Mai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CBB121F3-5C79-0E44-B268-4F445CCE0C1F}"/>
              </a:ext>
            </a:extLst>
          </p:cNvPr>
          <p:cNvSpPr txBox="1"/>
          <p:nvPr/>
        </p:nvSpPr>
        <p:spPr>
          <a:xfrm>
            <a:off x="9142841" y="5255278"/>
            <a:ext cx="121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Jugn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C5592770-0D63-A24F-96DD-F57A50AECB5B}"/>
              </a:ext>
            </a:extLst>
          </p:cNvPr>
          <p:cNvSpPr txBox="1"/>
          <p:nvPr/>
        </p:nvSpPr>
        <p:spPr>
          <a:xfrm>
            <a:off x="7333092" y="5874048"/>
            <a:ext cx="121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Black" panose="02000503020000020003" pitchFamily="2" charset="0"/>
              </a:rPr>
              <a:t>Lui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E62BC673-D366-FF4B-A5C8-9C963CDB7380}"/>
              </a:ext>
            </a:extLst>
          </p:cNvPr>
          <p:cNvSpPr txBox="1"/>
          <p:nvPr/>
        </p:nvSpPr>
        <p:spPr>
          <a:xfrm>
            <a:off x="5488781" y="5255277"/>
            <a:ext cx="121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Avost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1AE38FF5-A37E-3442-8132-7E3331D0AF54}"/>
              </a:ext>
            </a:extLst>
          </p:cNvPr>
          <p:cNvSpPr txBox="1"/>
          <p:nvPr/>
        </p:nvSpPr>
        <p:spPr>
          <a:xfrm>
            <a:off x="4294619" y="4307276"/>
            <a:ext cx="159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Setembar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F6B7B7AB-5F1F-8342-BC26-1A7CD8F0465A}"/>
              </a:ext>
            </a:extLst>
          </p:cNvPr>
          <p:cNvSpPr txBox="1"/>
          <p:nvPr/>
        </p:nvSpPr>
        <p:spPr>
          <a:xfrm>
            <a:off x="4138614" y="3097492"/>
            <a:ext cx="159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Otubar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415F887-37C2-E048-9CDD-F57EE3EE25C9}"/>
              </a:ext>
            </a:extLst>
          </p:cNvPr>
          <p:cNvSpPr txBox="1"/>
          <p:nvPr/>
        </p:nvSpPr>
        <p:spPr>
          <a:xfrm>
            <a:off x="4144535" y="1931952"/>
            <a:ext cx="174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Novembar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A579DBD0-EC54-9643-92E6-597B273F8FAD}"/>
              </a:ext>
            </a:extLst>
          </p:cNvPr>
          <p:cNvSpPr txBox="1"/>
          <p:nvPr/>
        </p:nvSpPr>
        <p:spPr>
          <a:xfrm>
            <a:off x="4858909" y="983952"/>
            <a:ext cx="174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venir Black" panose="02000503020000020003" pitchFamily="2" charset="0"/>
              </a:rPr>
              <a:t>Dicembar</a:t>
            </a:r>
            <a:endParaRPr lang="it-IT" sz="2400" b="1" dirty="0">
              <a:latin typeface="Avenir Black" panose="02000503020000020003" pitchFamily="2" charset="0"/>
            </a:endParaRPr>
          </a:p>
        </p:txBody>
      </p:sp>
      <p:sp>
        <p:nvSpPr>
          <p:cNvPr id="21" name="Freccia destra con strisce 20">
            <a:hlinkClick r:id="" action="ppaction://hlinkshowjump?jump=nextslide">
              <a:snd r:embed="rId30" name="arrow.wav"/>
            </a:hlinkClick>
            <a:extLst>
              <a:ext uri="{FF2B5EF4-FFF2-40B4-BE49-F238E27FC236}">
                <a16:creationId xmlns:a16="http://schemas.microsoft.com/office/drawing/2014/main" xmlns="" id="{F426BFF4-8E73-7141-B62E-7B8D3832396F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zenar">
            <a:hlinkClick r:id="" action="ppaction://media"/>
            <a:extLst>
              <a:ext uri="{FF2B5EF4-FFF2-40B4-BE49-F238E27FC236}">
                <a16:creationId xmlns:a16="http://schemas.microsoft.com/office/drawing/2014/main" xmlns="" id="{CDAA80AB-76CC-C942-94D1-AF2CC764EC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8438786" y="35948"/>
            <a:ext cx="812800" cy="812800"/>
          </a:xfrm>
          <a:prstGeom prst="rect">
            <a:avLst/>
          </a:prstGeom>
        </p:spPr>
      </p:pic>
      <p:pic>
        <p:nvPicPr>
          <p:cNvPr id="5" name="fevrar">
            <a:hlinkClick r:id="" action="ppaction://media"/>
            <a:extLst>
              <a:ext uri="{FF2B5EF4-FFF2-40B4-BE49-F238E27FC236}">
                <a16:creationId xmlns:a16="http://schemas.microsoft.com/office/drawing/2014/main" xmlns="" id="{612D1893-8A1D-E540-8B29-E50F6099CF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10432258" y="367938"/>
            <a:ext cx="812800" cy="812800"/>
          </a:xfrm>
          <a:prstGeom prst="rect">
            <a:avLst/>
          </a:prstGeom>
        </p:spPr>
      </p:pic>
      <p:pic>
        <p:nvPicPr>
          <p:cNvPr id="8" name="marc">
            <a:hlinkClick r:id="" action="ppaction://media"/>
            <a:extLst>
              <a:ext uri="{FF2B5EF4-FFF2-40B4-BE49-F238E27FC236}">
                <a16:creationId xmlns:a16="http://schemas.microsoft.com/office/drawing/2014/main" xmlns="" id="{253799F7-D658-934D-9411-0DA0C02B690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11021298" y="1270761"/>
            <a:ext cx="812800" cy="812800"/>
          </a:xfrm>
          <a:prstGeom prst="rect">
            <a:avLst/>
          </a:prstGeom>
        </p:spPr>
      </p:pic>
      <p:pic>
        <p:nvPicPr>
          <p:cNvPr id="11" name="avril">
            <a:hlinkClick r:id="" action="ppaction://media"/>
            <a:extLst>
              <a:ext uri="{FF2B5EF4-FFF2-40B4-BE49-F238E27FC236}">
                <a16:creationId xmlns:a16="http://schemas.microsoft.com/office/drawing/2014/main" xmlns="" id="{5ADD1414-6F0E-5B49-A657-B545A0616CB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11148583" y="2354784"/>
            <a:ext cx="812800" cy="812800"/>
          </a:xfrm>
          <a:prstGeom prst="rect">
            <a:avLst/>
          </a:prstGeom>
        </p:spPr>
      </p:pic>
      <p:pic>
        <p:nvPicPr>
          <p:cNvPr id="22" name="mai">
            <a:hlinkClick r:id="" action="ppaction://media"/>
            <a:extLst>
              <a:ext uri="{FF2B5EF4-FFF2-40B4-BE49-F238E27FC236}">
                <a16:creationId xmlns:a16="http://schemas.microsoft.com/office/drawing/2014/main" xmlns="" id="{E922BBC6-CE9E-AF46-A2F1-A64ABBB4499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11056358" y="4037893"/>
            <a:ext cx="812800" cy="812800"/>
          </a:xfrm>
          <a:prstGeom prst="rect">
            <a:avLst/>
          </a:prstGeom>
        </p:spPr>
      </p:pic>
      <p:pic>
        <p:nvPicPr>
          <p:cNvPr id="23" name="jugn">
            <a:hlinkClick r:id="" action="ppaction://media"/>
            <a:extLst>
              <a:ext uri="{FF2B5EF4-FFF2-40B4-BE49-F238E27FC236}">
                <a16:creationId xmlns:a16="http://schemas.microsoft.com/office/drawing/2014/main" xmlns="" id="{F17ABF75-CEB3-7642-B5F6-689458BCBB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10387440" y="4945221"/>
            <a:ext cx="812800" cy="812800"/>
          </a:xfrm>
          <a:prstGeom prst="rect">
            <a:avLst/>
          </a:prstGeom>
        </p:spPr>
      </p:pic>
      <p:pic>
        <p:nvPicPr>
          <p:cNvPr id="24" name="lui">
            <a:hlinkClick r:id="" action="ppaction://media"/>
            <a:extLst>
              <a:ext uri="{FF2B5EF4-FFF2-40B4-BE49-F238E27FC236}">
                <a16:creationId xmlns:a16="http://schemas.microsoft.com/office/drawing/2014/main" xmlns="" id="{9275F1BA-20B5-E04F-A723-364D717D72A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8330041" y="5831701"/>
            <a:ext cx="812800" cy="812800"/>
          </a:xfrm>
          <a:prstGeom prst="rect">
            <a:avLst/>
          </a:prstGeom>
        </p:spPr>
      </p:pic>
      <p:pic>
        <p:nvPicPr>
          <p:cNvPr id="25" name="avost">
            <a:hlinkClick r:id="" action="ppaction://media"/>
            <a:extLst>
              <a:ext uri="{FF2B5EF4-FFF2-40B4-BE49-F238E27FC236}">
                <a16:creationId xmlns:a16="http://schemas.microsoft.com/office/drawing/2014/main" xmlns="" id="{B0B4FCBF-62B9-8B48-9F3A-33DBF09F885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4894081" y="5698480"/>
            <a:ext cx="812800" cy="812800"/>
          </a:xfrm>
          <a:prstGeom prst="rect">
            <a:avLst/>
          </a:prstGeom>
        </p:spPr>
      </p:pic>
      <p:pic>
        <p:nvPicPr>
          <p:cNvPr id="26" name="setembar">
            <a:hlinkClick r:id="" action="ppaction://media"/>
            <a:extLst>
              <a:ext uri="{FF2B5EF4-FFF2-40B4-BE49-F238E27FC236}">
                <a16:creationId xmlns:a16="http://schemas.microsoft.com/office/drawing/2014/main" xmlns="" id="{BC77EBEE-0F86-1643-840F-9BE0CD3436E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3096500" y="4538821"/>
            <a:ext cx="812800" cy="812800"/>
          </a:xfrm>
          <a:prstGeom prst="rect">
            <a:avLst/>
          </a:prstGeom>
        </p:spPr>
      </p:pic>
      <p:pic>
        <p:nvPicPr>
          <p:cNvPr id="27" name="otubar">
            <a:hlinkClick r:id="" action="ppaction://media"/>
            <a:extLst>
              <a:ext uri="{FF2B5EF4-FFF2-40B4-BE49-F238E27FC236}">
                <a16:creationId xmlns:a16="http://schemas.microsoft.com/office/drawing/2014/main" xmlns="" id="{B85CB7AB-AFEE-4D44-A86E-25BF4C5667A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2703904" y="2727925"/>
            <a:ext cx="812800" cy="812800"/>
          </a:xfrm>
          <a:prstGeom prst="rect">
            <a:avLst/>
          </a:prstGeom>
        </p:spPr>
      </p:pic>
      <p:pic>
        <p:nvPicPr>
          <p:cNvPr id="28" name="novembar">
            <a:hlinkClick r:id="" action="ppaction://media"/>
            <a:extLst>
              <a:ext uri="{FF2B5EF4-FFF2-40B4-BE49-F238E27FC236}">
                <a16:creationId xmlns:a16="http://schemas.microsoft.com/office/drawing/2014/main" xmlns="" id="{5441E4DB-0DA2-564F-89C7-0FB0567D733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2851438" y="1119152"/>
            <a:ext cx="812800" cy="812800"/>
          </a:xfrm>
          <a:prstGeom prst="rect">
            <a:avLst/>
          </a:prstGeom>
        </p:spPr>
      </p:pic>
      <p:pic>
        <p:nvPicPr>
          <p:cNvPr id="29" name="dicembar">
            <a:hlinkClick r:id="" action="ppaction://media"/>
            <a:extLst>
              <a:ext uri="{FF2B5EF4-FFF2-40B4-BE49-F238E27FC236}">
                <a16:creationId xmlns:a16="http://schemas.microsoft.com/office/drawing/2014/main" xmlns="" id="{F4811FBB-B303-6644-9ED6-C4310FD9F0C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>
            <a:alphaModFix amt="0"/>
          </a:blip>
          <a:stretch>
            <a:fillRect/>
          </a:stretch>
        </p:blipFill>
        <p:spPr>
          <a:xfrm>
            <a:off x="3640124" y="1623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9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6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26" presetClass="entr" presetSubtype="0" repeatCount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78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67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7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81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67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169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1" dur="171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2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6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3706C64A-1B35-7F41-942B-D6C5FB21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99" y="868362"/>
            <a:ext cx="1647825" cy="5121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>
                <a:latin typeface="Avenir Heavy" panose="02000503020000020003" pitchFamily="2" charset="0"/>
              </a:rPr>
              <a:t>In ce </a:t>
            </a:r>
            <a:r>
              <a:rPr lang="it-IT" b="1" dirty="0" err="1">
                <a:latin typeface="Avenir Heavy" panose="02000503020000020003" pitchFamily="2" charset="0"/>
              </a:rPr>
              <a:t>mês</a:t>
            </a:r>
            <a:r>
              <a:rPr lang="it-IT" b="1" dirty="0">
                <a:latin typeface="Avenir Heavy" panose="02000503020000020003" pitchFamily="2" charset="0"/>
              </a:rPr>
              <a:t> sino?</a:t>
            </a:r>
          </a:p>
        </p:txBody>
      </p:sp>
      <p:pic>
        <p:nvPicPr>
          <p:cNvPr id="8" name="Immagine 7" descr="Immagine che contiene compact disc&#10;&#10;Descrizione generata automaticamente">
            <a:extLst>
              <a:ext uri="{FF2B5EF4-FFF2-40B4-BE49-F238E27FC236}">
                <a16:creationId xmlns:a16="http://schemas.microsoft.com/office/drawing/2014/main" xmlns="" id="{F11D2F32-3380-F742-AC3A-E029D1706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724" y="128587"/>
            <a:ext cx="7051928" cy="6858000"/>
          </a:xfrm>
          <a:prstGeom prst="rect">
            <a:avLst/>
          </a:prstGeom>
        </p:spPr>
      </p:pic>
      <p:sp>
        <p:nvSpPr>
          <p:cNvPr id="9" name="Freccia destra 8">
            <a:extLst>
              <a:ext uri="{FF2B5EF4-FFF2-40B4-BE49-F238E27FC236}">
                <a16:creationId xmlns:a16="http://schemas.microsoft.com/office/drawing/2014/main" xmlns="" id="{88CF410F-DB71-1849-92F2-8D3B232C3235}"/>
              </a:ext>
            </a:extLst>
          </p:cNvPr>
          <p:cNvSpPr/>
          <p:nvPr/>
        </p:nvSpPr>
        <p:spPr>
          <a:xfrm rot="10800000">
            <a:off x="8859965" y="2943224"/>
            <a:ext cx="2065211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con strisce 9">
            <a:hlinkClick r:id="" action="ppaction://hlinkshowjump?jump=nex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xmlns="" id="{3BBE5B8F-A352-E34A-9567-43C2E3A082B9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n ce mes">
            <a:hlinkClick r:id="" action="ppaction://media"/>
            <a:extLst>
              <a:ext uri="{FF2B5EF4-FFF2-40B4-BE49-F238E27FC236}">
                <a16:creationId xmlns:a16="http://schemas.microsoft.com/office/drawing/2014/main" xmlns="" id="{D10A5F80-763B-F64A-AA84-A7435CB27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838200" y="54506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3480F7C-08E4-5346-B4A2-4990DF497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661" y="-316427"/>
            <a:ext cx="7702677" cy="7490853"/>
          </a:xfrm>
          <a:prstGeom prst="rect">
            <a:avLst/>
          </a:prstGeom>
        </p:spPr>
      </p:pic>
      <p:sp>
        <p:nvSpPr>
          <p:cNvPr id="9" name="Freccia destra 8">
            <a:extLst>
              <a:ext uri="{FF2B5EF4-FFF2-40B4-BE49-F238E27FC236}">
                <a16:creationId xmlns:a16="http://schemas.microsoft.com/office/drawing/2014/main" xmlns="" id="{955032C4-0A08-FC42-A04D-612D369E3FAF}"/>
              </a:ext>
            </a:extLst>
          </p:cNvPr>
          <p:cNvSpPr/>
          <p:nvPr/>
        </p:nvSpPr>
        <p:spPr>
          <a:xfrm rot="10800000">
            <a:off x="8859965" y="2943224"/>
            <a:ext cx="2065211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con strisce 9">
            <a:hlinkClick r:id="" action="ppaction://hlinkshowjump?jump=nex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xmlns="" id="{40095E83-12D0-404B-B1DF-FD0C6885CFE5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4">
            <a:extLst>
              <a:ext uri="{FF2B5EF4-FFF2-40B4-BE49-F238E27FC236}">
                <a16:creationId xmlns:a16="http://schemas.microsoft.com/office/drawing/2014/main" xmlns="" id="{781B9F76-15C8-1043-9D0B-0FC65C66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98" y="2766217"/>
            <a:ext cx="1604963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latin typeface="Avenir Heavy" panose="02000503020000020003" pitchFamily="2" charset="0"/>
              </a:rPr>
              <a:t>In ce </a:t>
            </a:r>
            <a:r>
              <a:rPr lang="it-IT" b="1" dirty="0" err="1">
                <a:latin typeface="Avenir Heavy" panose="02000503020000020003" pitchFamily="2" charset="0"/>
              </a:rPr>
              <a:t>mês</a:t>
            </a:r>
            <a:r>
              <a:rPr lang="it-IT" b="1" dirty="0">
                <a:latin typeface="Avenir Heavy" panose="02000503020000020003" pitchFamily="2" charset="0"/>
              </a:rPr>
              <a:t> sino?</a:t>
            </a:r>
          </a:p>
        </p:txBody>
      </p:sp>
      <p:pic>
        <p:nvPicPr>
          <p:cNvPr id="6" name="in ce mes">
            <a:hlinkClick r:id="" action="ppaction://media"/>
            <a:extLst>
              <a:ext uri="{FF2B5EF4-FFF2-40B4-BE49-F238E27FC236}">
                <a16:creationId xmlns:a16="http://schemas.microsoft.com/office/drawing/2014/main" xmlns="" id="{3C7D70AC-ED59-D24F-9D0A-A824F3498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838200" y="54506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destra con strisce 3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xmlns="" id="{0B123566-EA5A-BF46-9241-BAB3115A3F01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5DADE4B-8D02-D64A-81FA-4C697A8C9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955" y="0"/>
            <a:ext cx="7574089" cy="7365802"/>
          </a:xfrm>
          <a:prstGeom prst="rect">
            <a:avLst/>
          </a:prstGeom>
        </p:spPr>
      </p:pic>
      <p:sp>
        <p:nvSpPr>
          <p:cNvPr id="3" name="Freccia destra 2">
            <a:extLst>
              <a:ext uri="{FF2B5EF4-FFF2-40B4-BE49-F238E27FC236}">
                <a16:creationId xmlns:a16="http://schemas.microsoft.com/office/drawing/2014/main" xmlns="" id="{85142AF5-1E0A-6847-9B5A-F80CF6AE9957}"/>
              </a:ext>
            </a:extLst>
          </p:cNvPr>
          <p:cNvSpPr/>
          <p:nvPr/>
        </p:nvSpPr>
        <p:spPr>
          <a:xfrm rot="10800000">
            <a:off x="8859965" y="2943224"/>
            <a:ext cx="2065211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xmlns="" id="{C76CE8E0-66CB-D74E-880A-CDE404C9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5" y="640556"/>
            <a:ext cx="1751012" cy="55768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>
                <a:latin typeface="Avenir Heavy" panose="02000503020000020003" pitchFamily="2" charset="0"/>
              </a:rPr>
              <a:t>In ce </a:t>
            </a:r>
            <a:r>
              <a:rPr lang="it-IT" b="1" dirty="0" err="1">
                <a:latin typeface="Avenir Heavy" panose="02000503020000020003" pitchFamily="2" charset="0"/>
              </a:rPr>
              <a:t>mês</a:t>
            </a:r>
            <a:r>
              <a:rPr lang="it-IT" b="1" dirty="0">
                <a:latin typeface="Avenir Heavy" panose="02000503020000020003" pitchFamily="2" charset="0"/>
              </a:rPr>
              <a:t> sino?</a:t>
            </a:r>
          </a:p>
        </p:txBody>
      </p:sp>
      <p:pic>
        <p:nvPicPr>
          <p:cNvPr id="8" name="in ce mes">
            <a:hlinkClick r:id="" action="ppaction://media"/>
            <a:extLst>
              <a:ext uri="{FF2B5EF4-FFF2-40B4-BE49-F238E27FC236}">
                <a16:creationId xmlns:a16="http://schemas.microsoft.com/office/drawing/2014/main" xmlns="" id="{0E220148-7686-AD4F-96FE-28226186E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838200" y="54506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E1D7FDC-5E5D-1948-BB78-25F60A94E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74" y="-219165"/>
            <a:ext cx="7502652" cy="7296329"/>
          </a:xfrm>
          <a:prstGeom prst="rect">
            <a:avLst/>
          </a:prstGeom>
        </p:spPr>
      </p:pic>
      <p:sp>
        <p:nvSpPr>
          <p:cNvPr id="5" name="Freccia destra con strisce 4">
            <a:hlinkClick r:id="" action="ppaction://hlinkshowjump?jump=nex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xmlns="" id="{75E60964-61F1-C449-8C06-343B4FFD5E7A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xmlns="" id="{B03ADCCD-D7A6-2B4D-A2C1-FA6B48C772DD}"/>
              </a:ext>
            </a:extLst>
          </p:cNvPr>
          <p:cNvSpPr/>
          <p:nvPr/>
        </p:nvSpPr>
        <p:spPr>
          <a:xfrm rot="10800000">
            <a:off x="8859965" y="2943224"/>
            <a:ext cx="2065211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xmlns="" id="{228D5A2F-11EA-FE45-A2DC-54A710E7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48" y="584993"/>
            <a:ext cx="1676400" cy="56784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>
                <a:latin typeface="Avenir Heavy" panose="02000503020000020003" pitchFamily="2" charset="0"/>
              </a:rPr>
              <a:t>In ce </a:t>
            </a:r>
            <a:r>
              <a:rPr lang="it-IT" b="1" dirty="0" err="1">
                <a:latin typeface="Avenir Heavy" panose="02000503020000020003" pitchFamily="2" charset="0"/>
              </a:rPr>
              <a:t>mês</a:t>
            </a:r>
            <a:r>
              <a:rPr lang="it-IT" b="1" dirty="0">
                <a:latin typeface="Avenir Heavy" panose="02000503020000020003" pitchFamily="2" charset="0"/>
              </a:rPr>
              <a:t> sino?</a:t>
            </a:r>
          </a:p>
        </p:txBody>
      </p:sp>
      <p:pic>
        <p:nvPicPr>
          <p:cNvPr id="8" name="in ce mes">
            <a:hlinkClick r:id="" action="ppaction://media"/>
            <a:extLst>
              <a:ext uri="{FF2B5EF4-FFF2-40B4-BE49-F238E27FC236}">
                <a16:creationId xmlns:a16="http://schemas.microsoft.com/office/drawing/2014/main" xmlns="" id="{D86202B0-9FE7-0846-843A-5E31C8F6C3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838200" y="54506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998B3B3-E51E-8843-8CB1-4253B8FAA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367" y="-125315"/>
            <a:ext cx="7574089" cy="7365802"/>
          </a:xfrm>
          <a:prstGeom prst="rect">
            <a:avLst/>
          </a:prstGeom>
        </p:spPr>
      </p:pic>
      <p:sp>
        <p:nvSpPr>
          <p:cNvPr id="5" name="Freccia destra 4">
            <a:extLst>
              <a:ext uri="{FF2B5EF4-FFF2-40B4-BE49-F238E27FC236}">
                <a16:creationId xmlns:a16="http://schemas.microsoft.com/office/drawing/2014/main" xmlns="" id="{9FC2DA34-D559-5D4F-BF2F-C0CE9211E27C}"/>
              </a:ext>
            </a:extLst>
          </p:cNvPr>
          <p:cNvSpPr/>
          <p:nvPr/>
        </p:nvSpPr>
        <p:spPr>
          <a:xfrm rot="10800000">
            <a:off x="8859965" y="2943224"/>
            <a:ext cx="2065211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con strisce 5">
            <a:hlinkClick r:id="" action="ppaction://hlinkshowjump?jump=nex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xmlns="" id="{CD04C4D2-CDAE-8247-AC49-94033C145F30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xmlns="" id="{6302B450-FE6B-F444-9560-542A0BDA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43"/>
            <a:ext cx="1599344" cy="57356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>
                <a:latin typeface="Avenir Heavy" panose="02000503020000020003" pitchFamily="2" charset="0"/>
              </a:rPr>
              <a:t>In ce </a:t>
            </a:r>
            <a:r>
              <a:rPr lang="it-IT" b="1" dirty="0" err="1">
                <a:latin typeface="Avenir Heavy" panose="02000503020000020003" pitchFamily="2" charset="0"/>
              </a:rPr>
              <a:t>mês</a:t>
            </a:r>
            <a:r>
              <a:rPr lang="it-IT" b="1" dirty="0">
                <a:latin typeface="Avenir Heavy" panose="02000503020000020003" pitchFamily="2" charset="0"/>
              </a:rPr>
              <a:t> sino?</a:t>
            </a:r>
          </a:p>
        </p:txBody>
      </p:sp>
      <p:pic>
        <p:nvPicPr>
          <p:cNvPr id="8" name="in ce mes">
            <a:hlinkClick r:id="" action="ppaction://media"/>
            <a:extLst>
              <a:ext uri="{FF2B5EF4-FFF2-40B4-BE49-F238E27FC236}">
                <a16:creationId xmlns:a16="http://schemas.microsoft.com/office/drawing/2014/main" xmlns="" id="{5AA12A72-CEDD-0149-9FB4-522F229E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838200" y="54506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3E2D16C-9BA5-5047-9F59-7ADAC0404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860" y="-450057"/>
            <a:ext cx="7977496" cy="7758114"/>
          </a:xfrm>
          <a:prstGeom prst="rect">
            <a:avLst/>
          </a:prstGeom>
        </p:spPr>
      </p:pic>
      <p:sp>
        <p:nvSpPr>
          <p:cNvPr id="5" name="Freccia destra con strisce 4">
            <a:hlinkClick r:id="" action="ppaction://hlinkshowjump?jump=nex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xmlns="" id="{208ED2CD-98ED-0E40-9246-E2F29F966EA9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xmlns="" id="{1C646A3C-C55E-D945-9F61-6497628010B7}"/>
              </a:ext>
            </a:extLst>
          </p:cNvPr>
          <p:cNvSpPr/>
          <p:nvPr/>
        </p:nvSpPr>
        <p:spPr>
          <a:xfrm rot="10800000">
            <a:off x="8859965" y="2943224"/>
            <a:ext cx="2065211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xmlns="" id="{DF2EB7D6-DCFE-C04A-99F3-B7B19941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0" y="319087"/>
            <a:ext cx="1676400" cy="6219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>
                <a:latin typeface="Avenir Heavy" panose="02000503020000020003" pitchFamily="2" charset="0"/>
              </a:rPr>
              <a:t>In ce </a:t>
            </a:r>
            <a:r>
              <a:rPr lang="it-IT" b="1" dirty="0" err="1">
                <a:latin typeface="Avenir Heavy" panose="02000503020000020003" pitchFamily="2" charset="0"/>
              </a:rPr>
              <a:t>mês</a:t>
            </a:r>
            <a:r>
              <a:rPr lang="it-IT" b="1" dirty="0">
                <a:latin typeface="Avenir Heavy" panose="02000503020000020003" pitchFamily="2" charset="0"/>
              </a:rPr>
              <a:t> sino?</a:t>
            </a:r>
          </a:p>
        </p:txBody>
      </p:sp>
      <p:pic>
        <p:nvPicPr>
          <p:cNvPr id="8" name="in ce mes">
            <a:hlinkClick r:id="" action="ppaction://media"/>
            <a:extLst>
              <a:ext uri="{FF2B5EF4-FFF2-40B4-BE49-F238E27FC236}">
                <a16:creationId xmlns:a16="http://schemas.microsoft.com/office/drawing/2014/main" xmlns="" id="{B6FE4A43-CD28-0447-87EA-15ED4AC61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838200" y="54506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 ce mes">
            <a:hlinkClick r:id="" action="ppaction://media"/>
            <a:extLst>
              <a:ext uri="{FF2B5EF4-FFF2-40B4-BE49-F238E27FC236}">
                <a16:creationId xmlns:a16="http://schemas.microsoft.com/office/drawing/2014/main" xmlns="" id="{649043D1-FFC2-7145-807E-EBEF37479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838200" y="5450681"/>
            <a:ext cx="812800" cy="8128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32170BA-42C4-3046-9129-8E78D2495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561" y="0"/>
            <a:ext cx="7433908" cy="7229475"/>
          </a:xfrm>
          <a:prstGeom prst="rect">
            <a:avLst/>
          </a:prstGeom>
        </p:spPr>
      </p:pic>
      <p:sp>
        <p:nvSpPr>
          <p:cNvPr id="5" name="Freccia destra 4">
            <a:extLst>
              <a:ext uri="{FF2B5EF4-FFF2-40B4-BE49-F238E27FC236}">
                <a16:creationId xmlns:a16="http://schemas.microsoft.com/office/drawing/2014/main" xmlns="" id="{8FC11564-2E3F-2748-845B-E3C041BDAAB2}"/>
              </a:ext>
            </a:extLst>
          </p:cNvPr>
          <p:cNvSpPr/>
          <p:nvPr/>
        </p:nvSpPr>
        <p:spPr>
          <a:xfrm rot="10800000">
            <a:off x="8859965" y="2943224"/>
            <a:ext cx="2065211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con strisce 5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xmlns="" id="{199961C7-3C2C-3544-8B02-909A028E610D}"/>
              </a:ext>
            </a:extLst>
          </p:cNvPr>
          <p:cNvSpPr/>
          <p:nvPr/>
        </p:nvSpPr>
        <p:spPr>
          <a:xfrm>
            <a:off x="10144125" y="5942012"/>
            <a:ext cx="1057275" cy="642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xmlns="" id="{11D87F0D-1627-D449-A97F-C17242DFF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7" y="319087"/>
            <a:ext cx="1562100" cy="6219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>
                <a:latin typeface="Avenir Heavy" panose="02000503020000020003" pitchFamily="2" charset="0"/>
              </a:rPr>
              <a:t>In ce </a:t>
            </a:r>
            <a:r>
              <a:rPr lang="it-IT" b="1" dirty="0" err="1">
                <a:latin typeface="Avenir Heavy" panose="02000503020000020003" pitchFamily="2" charset="0"/>
              </a:rPr>
              <a:t>mês</a:t>
            </a:r>
            <a:r>
              <a:rPr lang="it-IT" b="1" dirty="0">
                <a:latin typeface="Avenir Heavy" panose="02000503020000020003" pitchFamily="2" charset="0"/>
              </a:rPr>
              <a:t> sino?</a:t>
            </a:r>
          </a:p>
        </p:txBody>
      </p:sp>
    </p:spTree>
    <p:extLst>
      <p:ext uri="{BB962C8B-B14F-4D97-AF65-F5344CB8AC3E}">
        <p14:creationId xmlns:p14="http://schemas.microsoft.com/office/powerpoint/2010/main" val="20873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78</Words>
  <Application>Microsoft Office PowerPoint</Application>
  <PresentationFormat>Widescreen</PresentationFormat>
  <Paragraphs>24</Paragraphs>
  <Slides>11</Slides>
  <Notes>0</Notes>
  <HiddenSlides>0</HiddenSlides>
  <MMClips>23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Avenir Black</vt:lpstr>
      <vt:lpstr>Avenir Heavy</vt:lpstr>
      <vt:lpstr>Calibri</vt:lpstr>
      <vt:lpstr>Calibri Light</vt:lpstr>
      <vt:lpstr>Tema di Office</vt:lpstr>
      <vt:lpstr>I MÊS DAL AN</vt:lpstr>
      <vt:lpstr>I mês dal an a son…</vt:lpstr>
      <vt:lpstr>In ce mês sino?</vt:lpstr>
      <vt:lpstr>In ce mês sino?</vt:lpstr>
      <vt:lpstr>In ce mês sino?</vt:lpstr>
      <vt:lpstr>In ce mês sino?</vt:lpstr>
      <vt:lpstr>In ce mês sino?</vt:lpstr>
      <vt:lpstr>In ce mês sino?</vt:lpstr>
      <vt:lpstr>In ce mês sino?</vt:lpstr>
      <vt:lpstr>In ce mês sino?</vt:lpstr>
      <vt:lpstr>BIEL LAVÔR!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mês dal an</dc:title>
  <dc:creator>Linda Facini</dc:creator>
  <cp:lastModifiedBy>seven</cp:lastModifiedBy>
  <cp:revision>12</cp:revision>
  <dcterms:created xsi:type="dcterms:W3CDTF">2019-06-30T15:49:06Z</dcterms:created>
  <dcterms:modified xsi:type="dcterms:W3CDTF">2019-07-11T19:30:40Z</dcterms:modified>
</cp:coreProperties>
</file>