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jp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12" Type="http://schemas.openxmlformats.org/officeDocument/2006/relationships/image" Target="../media/image5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svg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7.png"/><Relationship Id="rId18" Type="http://schemas.openxmlformats.org/officeDocument/2006/relationships/image" Target="../media/image4.sv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2.png"/><Relationship Id="rId17" Type="http://schemas.openxmlformats.org/officeDocument/2006/relationships/image" Target="../media/image3.png"/><Relationship Id="rId2" Type="http://schemas.openxmlformats.org/officeDocument/2006/relationships/audio" Target="../media/media3.m4a"/><Relationship Id="rId16" Type="http://schemas.openxmlformats.org/officeDocument/2006/relationships/audio" Target="../media/audio1.wav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1.xml"/><Relationship Id="rId5" Type="http://schemas.microsoft.com/office/2007/relationships/media" Target="../media/media5.m4a"/><Relationship Id="rId15" Type="http://schemas.openxmlformats.org/officeDocument/2006/relationships/audio" Target="../media/audio3.wav"/><Relationship Id="rId10" Type="http://schemas.openxmlformats.org/officeDocument/2006/relationships/audio" Target="../media/media2.m4a"/><Relationship Id="rId19" Type="http://schemas.openxmlformats.org/officeDocument/2006/relationships/audio" Target="../media/audio4.wav"/><Relationship Id="rId4" Type="http://schemas.openxmlformats.org/officeDocument/2006/relationships/audio" Target="../media/media4.m4a"/><Relationship Id="rId9" Type="http://schemas.microsoft.com/office/2007/relationships/media" Target="../media/media2.m4a"/><Relationship Id="rId1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audio" Target="../media/audio4.wav"/><Relationship Id="rId18" Type="http://schemas.openxmlformats.org/officeDocument/2006/relationships/image" Target="../media/image4.svg"/><Relationship Id="rId3" Type="http://schemas.microsoft.com/office/2007/relationships/media" Target="../media/media6.m4a"/><Relationship Id="rId7" Type="http://schemas.microsoft.com/office/2007/relationships/media" Target="../media/media4.m4a"/><Relationship Id="rId12" Type="http://schemas.openxmlformats.org/officeDocument/2006/relationships/image" Target="../media/image2.png"/><Relationship Id="rId17" Type="http://schemas.openxmlformats.org/officeDocument/2006/relationships/image" Target="../media/image3.png"/><Relationship Id="rId2" Type="http://schemas.openxmlformats.org/officeDocument/2006/relationships/audio" Target="../media/media3.m4a"/><Relationship Id="rId16" Type="http://schemas.openxmlformats.org/officeDocument/2006/relationships/audio" Target="../media/audio1.wav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1.xml"/><Relationship Id="rId5" Type="http://schemas.microsoft.com/office/2007/relationships/media" Target="../media/media5.m4a"/><Relationship Id="rId15" Type="http://schemas.openxmlformats.org/officeDocument/2006/relationships/image" Target="../media/image8.jpg"/><Relationship Id="rId10" Type="http://schemas.openxmlformats.org/officeDocument/2006/relationships/audio" Target="../media/media2.m4a"/><Relationship Id="rId4" Type="http://schemas.openxmlformats.org/officeDocument/2006/relationships/audio" Target="../media/media6.m4a"/><Relationship Id="rId9" Type="http://schemas.microsoft.com/office/2007/relationships/media" Target="../media/media2.m4a"/><Relationship Id="rId1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audio" Target="../media/audio3.wav"/><Relationship Id="rId18" Type="http://schemas.openxmlformats.org/officeDocument/2006/relationships/image" Target="../media/image9.jpg"/><Relationship Id="rId3" Type="http://schemas.microsoft.com/office/2007/relationships/media" Target="../media/media6.m4a"/><Relationship Id="rId7" Type="http://schemas.microsoft.com/office/2007/relationships/media" Target="../media/media3.m4a"/><Relationship Id="rId12" Type="http://schemas.openxmlformats.org/officeDocument/2006/relationships/image" Target="../media/image2.png"/><Relationship Id="rId17" Type="http://schemas.openxmlformats.org/officeDocument/2006/relationships/image" Target="../media/image4.svg"/><Relationship Id="rId2" Type="http://schemas.openxmlformats.org/officeDocument/2006/relationships/audio" Target="../media/media4.m4a"/><Relationship Id="rId16" Type="http://schemas.openxmlformats.org/officeDocument/2006/relationships/image" Target="../media/image3.png"/><Relationship Id="rId1" Type="http://schemas.microsoft.com/office/2007/relationships/media" Target="../media/media4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1.xml"/><Relationship Id="rId5" Type="http://schemas.microsoft.com/office/2007/relationships/media" Target="../media/media5.m4a"/><Relationship Id="rId15" Type="http://schemas.openxmlformats.org/officeDocument/2006/relationships/audio" Target="../media/audio1.wav"/><Relationship Id="rId10" Type="http://schemas.openxmlformats.org/officeDocument/2006/relationships/audio" Target="../media/media2.m4a"/><Relationship Id="rId4" Type="http://schemas.openxmlformats.org/officeDocument/2006/relationships/audio" Target="../media/media6.m4a"/><Relationship Id="rId9" Type="http://schemas.microsoft.com/office/2007/relationships/media" Target="../media/media2.m4a"/><Relationship Id="rId1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audio" Target="../media/audio3.wav"/><Relationship Id="rId18" Type="http://schemas.openxmlformats.org/officeDocument/2006/relationships/image" Target="../media/image10.png"/><Relationship Id="rId3" Type="http://schemas.microsoft.com/office/2007/relationships/media" Target="../media/media4.m4a"/><Relationship Id="rId7" Type="http://schemas.microsoft.com/office/2007/relationships/media" Target="../media/media5.m4a"/><Relationship Id="rId12" Type="http://schemas.openxmlformats.org/officeDocument/2006/relationships/image" Target="../media/image2.png"/><Relationship Id="rId17" Type="http://schemas.openxmlformats.org/officeDocument/2006/relationships/image" Target="../media/image4.svg"/><Relationship Id="rId2" Type="http://schemas.openxmlformats.org/officeDocument/2006/relationships/audio" Target="../media/media6.m4a"/><Relationship Id="rId16" Type="http://schemas.openxmlformats.org/officeDocument/2006/relationships/image" Target="../media/image3.png"/><Relationship Id="rId1" Type="http://schemas.microsoft.com/office/2007/relationships/media" Target="../media/media6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.xml"/><Relationship Id="rId5" Type="http://schemas.microsoft.com/office/2007/relationships/media" Target="../media/media3.m4a"/><Relationship Id="rId15" Type="http://schemas.openxmlformats.org/officeDocument/2006/relationships/audio" Target="../media/audio1.wav"/><Relationship Id="rId10" Type="http://schemas.openxmlformats.org/officeDocument/2006/relationships/audio" Target="../media/media2.m4a"/><Relationship Id="rId4" Type="http://schemas.openxmlformats.org/officeDocument/2006/relationships/audio" Target="../media/media4.m4a"/><Relationship Id="rId9" Type="http://schemas.microsoft.com/office/2007/relationships/media" Target="../media/media2.m4a"/><Relationship Id="rId1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audio" Target="../media/audio4.wav"/><Relationship Id="rId18" Type="http://schemas.openxmlformats.org/officeDocument/2006/relationships/image" Target="../media/image5.jpg"/><Relationship Id="rId3" Type="http://schemas.microsoft.com/office/2007/relationships/media" Target="../media/media6.m4a"/><Relationship Id="rId7" Type="http://schemas.microsoft.com/office/2007/relationships/media" Target="../media/media5.m4a"/><Relationship Id="rId12" Type="http://schemas.openxmlformats.org/officeDocument/2006/relationships/image" Target="../media/image2.png"/><Relationship Id="rId17" Type="http://schemas.openxmlformats.org/officeDocument/2006/relationships/image" Target="../media/image4.svg"/><Relationship Id="rId2" Type="http://schemas.openxmlformats.org/officeDocument/2006/relationships/audio" Target="../media/media3.m4a"/><Relationship Id="rId16" Type="http://schemas.openxmlformats.org/officeDocument/2006/relationships/image" Target="../media/image3.png"/><Relationship Id="rId1" Type="http://schemas.microsoft.com/office/2007/relationships/media" Target="../media/media3.m4a"/><Relationship Id="rId6" Type="http://schemas.openxmlformats.org/officeDocument/2006/relationships/audio" Target="../media/media4.m4a"/><Relationship Id="rId11" Type="http://schemas.openxmlformats.org/officeDocument/2006/relationships/slideLayout" Target="../slideLayouts/slideLayout1.xml"/><Relationship Id="rId5" Type="http://schemas.microsoft.com/office/2007/relationships/media" Target="../media/media4.m4a"/><Relationship Id="rId15" Type="http://schemas.openxmlformats.org/officeDocument/2006/relationships/audio" Target="../media/audio1.wav"/><Relationship Id="rId10" Type="http://schemas.openxmlformats.org/officeDocument/2006/relationships/audio" Target="../media/media2.m4a"/><Relationship Id="rId4" Type="http://schemas.openxmlformats.org/officeDocument/2006/relationships/audio" Target="../media/media6.m4a"/><Relationship Id="rId9" Type="http://schemas.microsoft.com/office/2007/relationships/media" Target="../media/media2.m4a"/><Relationship Id="rId1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audio" Target="../media/audio3.wav"/><Relationship Id="rId18" Type="http://schemas.openxmlformats.org/officeDocument/2006/relationships/image" Target="../media/image4.jpg"/><Relationship Id="rId3" Type="http://schemas.microsoft.com/office/2007/relationships/media" Target="../media/media3.m4a"/><Relationship Id="rId7" Type="http://schemas.microsoft.com/office/2007/relationships/media" Target="../media/media6.m4a"/><Relationship Id="rId12" Type="http://schemas.openxmlformats.org/officeDocument/2006/relationships/image" Target="../media/image2.png"/><Relationship Id="rId17" Type="http://schemas.openxmlformats.org/officeDocument/2006/relationships/image" Target="../media/image4.svg"/><Relationship Id="rId2" Type="http://schemas.openxmlformats.org/officeDocument/2006/relationships/audio" Target="../media/media4.m4a"/><Relationship Id="rId16" Type="http://schemas.openxmlformats.org/officeDocument/2006/relationships/image" Target="../media/image3.png"/><Relationship Id="rId1" Type="http://schemas.microsoft.com/office/2007/relationships/media" Target="../media/media4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1.xml"/><Relationship Id="rId5" Type="http://schemas.microsoft.com/office/2007/relationships/media" Target="../media/media5.m4a"/><Relationship Id="rId15" Type="http://schemas.openxmlformats.org/officeDocument/2006/relationships/audio" Target="../media/audio1.wav"/><Relationship Id="rId10" Type="http://schemas.openxmlformats.org/officeDocument/2006/relationships/audio" Target="../media/media2.m4a"/><Relationship Id="rId4" Type="http://schemas.openxmlformats.org/officeDocument/2006/relationships/audio" Target="../media/media3.m4a"/><Relationship Id="rId9" Type="http://schemas.microsoft.com/office/2007/relationships/media" Target="../media/media2.m4a"/><Relationship Id="rId1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audio" Target="../media/audio2.wav"/><Relationship Id="rId18" Type="http://schemas.openxmlformats.org/officeDocument/2006/relationships/audio" Target="../media/audio4.wav"/><Relationship Id="rId3" Type="http://schemas.microsoft.com/office/2007/relationships/media" Target="../media/media5.m4a"/><Relationship Id="rId7" Type="http://schemas.microsoft.com/office/2007/relationships/media" Target="../media/media6.m4a"/><Relationship Id="rId12" Type="http://schemas.openxmlformats.org/officeDocument/2006/relationships/image" Target="../media/image2.png"/><Relationship Id="rId17" Type="http://schemas.openxmlformats.org/officeDocument/2006/relationships/image" Target="../media/image4.svg"/><Relationship Id="rId2" Type="http://schemas.openxmlformats.org/officeDocument/2006/relationships/audio" Target="../media/media4.m4a"/><Relationship Id="rId16" Type="http://schemas.openxmlformats.org/officeDocument/2006/relationships/image" Target="../media/image3.png"/><Relationship Id="rId1" Type="http://schemas.microsoft.com/office/2007/relationships/media" Target="../media/media4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.xml"/><Relationship Id="rId5" Type="http://schemas.microsoft.com/office/2007/relationships/media" Target="../media/media3.m4a"/><Relationship Id="rId15" Type="http://schemas.openxmlformats.org/officeDocument/2006/relationships/audio" Target="../media/audio1.wav"/><Relationship Id="rId10" Type="http://schemas.openxmlformats.org/officeDocument/2006/relationships/audio" Target="../media/media2.m4a"/><Relationship Id="rId19" Type="http://schemas.openxmlformats.org/officeDocument/2006/relationships/image" Target="../media/image6.jpg"/><Relationship Id="rId4" Type="http://schemas.openxmlformats.org/officeDocument/2006/relationships/audio" Target="../media/media5.m4a"/><Relationship Id="rId9" Type="http://schemas.microsoft.com/office/2007/relationships/media" Target="../media/media2.m4a"/><Relationship Id="rId1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audio" Target="../media/audio3.wav"/><Relationship Id="rId18" Type="http://schemas.openxmlformats.org/officeDocument/2006/relationships/image" Target="../media/image11.jpg"/><Relationship Id="rId3" Type="http://schemas.microsoft.com/office/2007/relationships/media" Target="../media/media5.m4a"/><Relationship Id="rId7" Type="http://schemas.microsoft.com/office/2007/relationships/media" Target="../media/media3.m4a"/><Relationship Id="rId12" Type="http://schemas.openxmlformats.org/officeDocument/2006/relationships/image" Target="../media/image2.png"/><Relationship Id="rId17" Type="http://schemas.openxmlformats.org/officeDocument/2006/relationships/image" Target="../media/image4.svg"/><Relationship Id="rId2" Type="http://schemas.openxmlformats.org/officeDocument/2006/relationships/audio" Target="../media/media4.m4a"/><Relationship Id="rId16" Type="http://schemas.openxmlformats.org/officeDocument/2006/relationships/image" Target="../media/image3.png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slideLayout" Target="../slideLayouts/slideLayout1.xml"/><Relationship Id="rId5" Type="http://schemas.microsoft.com/office/2007/relationships/media" Target="../media/media6.m4a"/><Relationship Id="rId15" Type="http://schemas.openxmlformats.org/officeDocument/2006/relationships/audio" Target="../media/audio1.wav"/><Relationship Id="rId10" Type="http://schemas.openxmlformats.org/officeDocument/2006/relationships/audio" Target="../media/media2.m4a"/><Relationship Id="rId4" Type="http://schemas.openxmlformats.org/officeDocument/2006/relationships/audio" Target="../media/media5.m4a"/><Relationship Id="rId9" Type="http://schemas.microsoft.com/office/2007/relationships/media" Target="../media/media2.m4a"/><Relationship Id="rId1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piegazion">
            <a:hlinkClick r:id="" action="ppaction://media"/>
            <a:extLst>
              <a:ext uri="{FF2B5EF4-FFF2-40B4-BE49-F238E27FC236}">
                <a16:creationId xmlns:a16="http://schemas.microsoft.com/office/drawing/2014/main" xmlns="" id="{B2208A09-8B4F-E14F-9EDB-C9ED46C7D9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4501" y="4762889"/>
            <a:ext cx="812800" cy="812800"/>
          </a:xfrm>
          <a:prstGeom prst="rect">
            <a:avLst/>
          </a:prstGeom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n ce stagjon sino">
            <a:hlinkClick r:id="" action="ppaction://media"/>
            <a:extLst>
              <a:ext uri="{FF2B5EF4-FFF2-40B4-BE49-F238E27FC236}">
                <a16:creationId xmlns:a16="http://schemas.microsoft.com/office/drawing/2014/main" xmlns="" id="{06300442-0556-2541-B250-BDE37AE5A3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11142601" y="1151440"/>
            <a:ext cx="812800" cy="812800"/>
          </a:xfrm>
          <a:prstGeom prst="rect">
            <a:avLst/>
          </a:prstGeom>
          <a:noFill/>
        </p:spPr>
      </p:pic>
      <p:pic>
        <p:nvPicPr>
          <p:cNvPr id="14" name="Elemento grafico 13" descr="Freccia: leggera curva">
            <a:hlinkClick r:id="" action="ppaction://hlinkshowjump?jump=nextslide" highlightClick="1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3149B63C-5B4A-8B4C-8738-88FA835D9D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685401" y="3190761"/>
            <a:ext cx="914400" cy="9144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5011" y="336079"/>
            <a:ext cx="7523747" cy="1990025"/>
          </a:xfrm>
        </p:spPr>
        <p:txBody>
          <a:bodyPr anchor="b">
            <a:noAutofit/>
          </a:bodyPr>
          <a:lstStyle/>
          <a:p>
            <a:pPr algn="l"/>
            <a:r>
              <a:rPr lang="de-DE" sz="7200" dirty="0">
                <a:solidFill>
                  <a:srgbClr val="C00000"/>
                </a:solidFill>
                <a:cs typeface="Calibri Light"/>
              </a:rPr>
              <a:t>In </a:t>
            </a:r>
            <a:r>
              <a:rPr lang="de-DE" sz="7200" dirty="0" err="1">
                <a:solidFill>
                  <a:srgbClr val="C00000"/>
                </a:solidFill>
                <a:cs typeface="Calibri Light"/>
              </a:rPr>
              <a:t>ce</a:t>
            </a:r>
            <a:r>
              <a:rPr lang="de-DE" sz="7200" dirty="0">
                <a:solidFill>
                  <a:srgbClr val="C00000"/>
                </a:solidFill>
                <a:cs typeface="Calibri Light"/>
              </a:rPr>
              <a:t> </a:t>
            </a:r>
            <a:r>
              <a:rPr lang="de-DE" sz="7200" dirty="0" err="1">
                <a:solidFill>
                  <a:srgbClr val="C00000"/>
                </a:solidFill>
                <a:cs typeface="Calibri Light"/>
              </a:rPr>
              <a:t>stagjon</a:t>
            </a:r>
            <a:r>
              <a:rPr lang="de-DE" sz="7200" dirty="0">
                <a:solidFill>
                  <a:srgbClr val="C00000"/>
                </a:solidFill>
                <a:cs typeface="Calibri Light"/>
              </a:rPr>
              <a:t> </a:t>
            </a:r>
            <a:br>
              <a:rPr lang="de-DE" sz="7200" dirty="0">
                <a:solidFill>
                  <a:srgbClr val="C00000"/>
                </a:solidFill>
                <a:cs typeface="Calibri Light"/>
              </a:rPr>
            </a:br>
            <a:r>
              <a:rPr lang="de-DE" sz="7200" dirty="0" err="1">
                <a:solidFill>
                  <a:srgbClr val="C00000"/>
                </a:solidFill>
                <a:cs typeface="Calibri Light"/>
              </a:rPr>
              <a:t>sino</a:t>
            </a:r>
            <a:r>
              <a:rPr lang="de-DE" sz="7200" dirty="0">
                <a:solidFill>
                  <a:srgbClr val="C00000"/>
                </a:solidFill>
                <a:cs typeface="Calibri Light"/>
              </a:rPr>
              <a:t>?</a:t>
            </a:r>
          </a:p>
        </p:txBody>
      </p:sp>
      <p:pic>
        <p:nvPicPr>
          <p:cNvPr id="25" name="in ce stagjon sino">
            <a:hlinkClick r:id="" action="ppaction://media"/>
            <a:extLst>
              <a:ext uri="{FF2B5EF4-FFF2-40B4-BE49-F238E27FC236}">
                <a16:creationId xmlns:a16="http://schemas.microsoft.com/office/drawing/2014/main" xmlns="" id="{7D350A0D-AF2D-7D48-8C5B-43BB310A39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4396896" y="1749539"/>
            <a:ext cx="812800" cy="812800"/>
          </a:xfrm>
          <a:prstGeom prst="rect">
            <a:avLst/>
          </a:prstGeom>
          <a:noFill/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AB8C19F9-CB24-4D44-B181-D9194B2B6C9D}"/>
              </a:ext>
            </a:extLst>
          </p:cNvPr>
          <p:cNvSpPr txBox="1"/>
          <p:nvPr/>
        </p:nvSpPr>
        <p:spPr>
          <a:xfrm>
            <a:off x="6359723" y="2184882"/>
            <a:ext cx="4881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err="1">
                <a:solidFill>
                  <a:schemeClr val="bg1"/>
                </a:solidFill>
              </a:rPr>
              <a:t>Cjale</a:t>
            </a:r>
            <a:r>
              <a:rPr lang="it-IT" sz="5400" dirty="0">
                <a:solidFill>
                  <a:schemeClr val="bg1"/>
                </a:solidFill>
              </a:rPr>
              <a:t> il </a:t>
            </a:r>
            <a:r>
              <a:rPr lang="it-IT" sz="5400" dirty="0" err="1">
                <a:solidFill>
                  <a:schemeClr val="bg1"/>
                </a:solidFill>
              </a:rPr>
              <a:t>dissen</a:t>
            </a:r>
            <a:r>
              <a:rPr lang="it-IT" sz="5400" dirty="0">
                <a:solidFill>
                  <a:schemeClr val="bg1"/>
                </a:solidFill>
              </a:rPr>
              <a:t> </a:t>
            </a:r>
          </a:p>
          <a:p>
            <a:r>
              <a:rPr lang="it-IT" sz="5400" dirty="0">
                <a:solidFill>
                  <a:schemeClr val="bg1"/>
                </a:solidFill>
              </a:rPr>
              <a:t>e </a:t>
            </a:r>
            <a:r>
              <a:rPr lang="it-IT" sz="5400" smtClean="0">
                <a:solidFill>
                  <a:schemeClr val="bg1"/>
                </a:solidFill>
              </a:rPr>
              <a:t>sielç </a:t>
            </a:r>
            <a:endParaRPr lang="it-IT" sz="5400" dirty="0">
              <a:solidFill>
                <a:schemeClr val="bg1"/>
              </a:solidFill>
            </a:endParaRPr>
          </a:p>
          <a:p>
            <a:r>
              <a:rPr lang="it-IT" sz="5400" dirty="0">
                <a:solidFill>
                  <a:schemeClr val="bg1"/>
                </a:solidFill>
              </a:rPr>
              <a:t>la </a:t>
            </a:r>
            <a:r>
              <a:rPr lang="it-IT" sz="5400" dirty="0" err="1">
                <a:solidFill>
                  <a:schemeClr val="bg1"/>
                </a:solidFill>
              </a:rPr>
              <a:t>stagjon</a:t>
            </a:r>
            <a:r>
              <a:rPr lang="it-IT" sz="5400" dirty="0">
                <a:solidFill>
                  <a:schemeClr val="bg1"/>
                </a:solidFill>
              </a:rPr>
              <a:t> </a:t>
            </a:r>
            <a:r>
              <a:rPr lang="it-IT" sz="5400" dirty="0" err="1">
                <a:solidFill>
                  <a:schemeClr val="bg1"/>
                </a:solidFill>
              </a:rPr>
              <a:t>juste</a:t>
            </a:r>
            <a:r>
              <a:rPr lang="it-IT" sz="54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xmlns="" id="{6BD54AAF-78F0-BF46-9988-629EDC9C1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7265">
            <a:off x="321494" y="3679384"/>
            <a:ext cx="2768600" cy="214630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D9637C6C-2B95-A349-A044-163A72A7C3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617">
            <a:off x="1062647" y="3034822"/>
            <a:ext cx="2946400" cy="2082800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0C9531CF-B5F5-0748-8726-AACF6B7188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06" y="2110098"/>
            <a:ext cx="2768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0" fill="hold">
                                          <p:stCondLst>
                                            <p:cond delay="2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2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4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47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47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47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647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99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n ce stagjon sino">
            <a:hlinkClick r:id="" action="ppaction://media"/>
            <a:extLst>
              <a:ext uri="{FF2B5EF4-FFF2-40B4-BE49-F238E27FC236}">
                <a16:creationId xmlns:a16="http://schemas.microsoft.com/office/drawing/2014/main" xmlns="" id="{06300442-0556-2541-B250-BDE37AE5A3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11142601" y="1151440"/>
            <a:ext cx="812800" cy="812800"/>
          </a:xfrm>
          <a:prstGeom prst="rect">
            <a:avLst/>
          </a:prstGeom>
          <a:noFill/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xmlns="" id="{0602A864-03C2-864B-9005-CF3E94AED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68" y="87733"/>
            <a:ext cx="6024154" cy="1461168"/>
          </a:xfrm>
        </p:spPr>
        <p:txBody>
          <a:bodyPr/>
          <a:lstStyle/>
          <a:p>
            <a:r>
              <a:rPr lang="it-IT" dirty="0" err="1"/>
              <a:t>Biel</a:t>
            </a:r>
            <a:r>
              <a:rPr lang="it-IT" dirty="0"/>
              <a:t> </a:t>
            </a:r>
            <a:r>
              <a:rPr lang="it-IT" dirty="0" err="1"/>
              <a:t>lavôr</a:t>
            </a:r>
            <a:r>
              <a:rPr lang="it-I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46834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ierade">
            <a:hlinkClick r:id="" action="ppaction://media"/>
            <a:extLst>
              <a:ext uri="{FF2B5EF4-FFF2-40B4-BE49-F238E27FC236}">
                <a16:creationId xmlns:a16="http://schemas.microsoft.com/office/drawing/2014/main" xmlns="" id="{92713E53-4907-BF4A-ACA3-3481C5EA7F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55088" y="5216258"/>
            <a:ext cx="812800" cy="812800"/>
          </a:xfrm>
          <a:prstGeom prst="rect">
            <a:avLst/>
          </a:prstGeom>
        </p:spPr>
      </p:pic>
      <p:pic>
        <p:nvPicPr>
          <p:cNvPr id="17" name="unvier">
            <a:hlinkClick r:id="" action="ppaction://media"/>
            <a:extLst>
              <a:ext uri="{FF2B5EF4-FFF2-40B4-BE49-F238E27FC236}">
                <a16:creationId xmlns:a16="http://schemas.microsoft.com/office/drawing/2014/main" xmlns="" id="{2B1781F8-C390-B242-A95A-6767F91437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085378" y="4242612"/>
            <a:ext cx="812800" cy="812800"/>
          </a:xfrm>
          <a:prstGeom prst="rect">
            <a:avLst/>
          </a:prstGeom>
        </p:spPr>
      </p:pic>
      <p:pic>
        <p:nvPicPr>
          <p:cNvPr id="20" name="istat">
            <a:hlinkClick r:id="" action="ppaction://media"/>
            <a:extLst>
              <a:ext uri="{FF2B5EF4-FFF2-40B4-BE49-F238E27FC236}">
                <a16:creationId xmlns:a16="http://schemas.microsoft.com/office/drawing/2014/main" xmlns="" id="{282DE695-033D-0A44-B78D-58E95208298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33336" y="3174276"/>
            <a:ext cx="812800" cy="812800"/>
          </a:xfrm>
          <a:prstGeom prst="rect">
            <a:avLst/>
          </a:prstGeom>
        </p:spPr>
      </p:pic>
      <p:pic>
        <p:nvPicPr>
          <p:cNvPr id="18" name="vierte">
            <a:hlinkClick r:id="" action="ppaction://media"/>
            <a:extLst>
              <a:ext uri="{FF2B5EF4-FFF2-40B4-BE49-F238E27FC236}">
                <a16:creationId xmlns:a16="http://schemas.microsoft.com/office/drawing/2014/main" xmlns="" id="{9D43EE35-6D99-614B-9454-B1C3644947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82391" y="2156474"/>
            <a:ext cx="812800" cy="812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12384" y="446619"/>
            <a:ext cx="5340014" cy="872056"/>
          </a:xfrm>
        </p:spPr>
        <p:txBody>
          <a:bodyPr anchor="b">
            <a:normAutofit fontScale="90000"/>
          </a:bodyPr>
          <a:lstStyle/>
          <a:p>
            <a:pPr algn="l"/>
            <a:r>
              <a:rPr lang="de-DE" dirty="0">
                <a:solidFill>
                  <a:schemeClr val="bg1"/>
                </a:solidFill>
                <a:cs typeface="Calibri Light"/>
              </a:rPr>
              <a:t>In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ce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stagjon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sino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BB769F56-3E87-49C5-B672-C8A5991E8D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7709" y="79325"/>
            <a:ext cx="4782133" cy="3710197"/>
          </a:xfrm>
          <a:prstGeom prst="rect">
            <a:avLst/>
          </a:prstGeom>
        </p:spPr>
      </p:pic>
      <p:sp>
        <p:nvSpPr>
          <p:cNvPr id="8" name="Sottotitolo 2">
            <a:hlinkClick r:id="" action="ppaction://noaction">
              <a:snd r:embed="rId14" name="explode.wav"/>
            </a:hlinkClick>
            <a:extLst>
              <a:ext uri="{FF2B5EF4-FFF2-40B4-BE49-F238E27FC236}">
                <a16:creationId xmlns:a16="http://schemas.microsoft.com/office/drawing/2014/main" xmlns="" id="{DB44E0E6-A028-2746-92B7-06531DA2CC71}"/>
              </a:ext>
            </a:extLst>
          </p:cNvPr>
          <p:cNvSpPr txBox="1">
            <a:spLocks/>
          </p:cNvSpPr>
          <p:nvPr/>
        </p:nvSpPr>
        <p:spPr>
          <a:xfrm>
            <a:off x="7793256" y="3215066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rgbClr val="FF0000"/>
                </a:solidFill>
                <a:cs typeface="Calibri"/>
              </a:rPr>
              <a:t>Istât</a:t>
            </a:r>
            <a:endParaRPr lang="it-IT" sz="5400" dirty="0" err="1">
              <a:solidFill>
                <a:srgbClr val="FF0000"/>
              </a:solidFill>
            </a:endParaRPr>
          </a:p>
        </p:txBody>
      </p:sp>
      <p:sp>
        <p:nvSpPr>
          <p:cNvPr id="9" name="Sottotitolo 2">
            <a:hlinkClick r:id="" action="ppaction://noaction">
              <a:snd r:embed="rId14" name="explode.wav"/>
            </a:hlinkClick>
            <a:extLst>
              <a:ext uri="{FF2B5EF4-FFF2-40B4-BE49-F238E27FC236}">
                <a16:creationId xmlns:a16="http://schemas.microsoft.com/office/drawing/2014/main" xmlns="" id="{4E09F21B-5A69-004F-AB16-3867E2671AB8}"/>
              </a:ext>
            </a:extLst>
          </p:cNvPr>
          <p:cNvSpPr txBox="1">
            <a:spLocks/>
          </p:cNvSpPr>
          <p:nvPr/>
        </p:nvSpPr>
        <p:spPr>
          <a:xfrm>
            <a:off x="6889272" y="2179433"/>
            <a:ext cx="1911235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>
                <a:solidFill>
                  <a:srgbClr val="92D050"/>
                </a:solidFill>
                <a:cs typeface="Calibri"/>
              </a:rPr>
              <a:t>Vierte</a:t>
            </a:r>
            <a:endParaRPr lang="it-IT" sz="5400" dirty="0" err="1">
              <a:solidFill>
                <a:srgbClr val="92D050"/>
              </a:solidFill>
            </a:endParaRPr>
          </a:p>
        </p:txBody>
      </p:sp>
      <p:pic>
        <p:nvPicPr>
          <p:cNvPr id="5" name="in ce stagjon sino">
            <a:hlinkClick r:id="" action="ppaction://media"/>
            <a:extLst>
              <a:ext uri="{FF2B5EF4-FFF2-40B4-BE49-F238E27FC236}">
                <a16:creationId xmlns:a16="http://schemas.microsoft.com/office/drawing/2014/main" xmlns="" id="{06300442-0556-2541-B250-BDE37AE5A31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11142601" y="1151440"/>
            <a:ext cx="812800" cy="812800"/>
          </a:xfrm>
          <a:prstGeom prst="rect">
            <a:avLst/>
          </a:prstGeom>
          <a:noFill/>
        </p:spPr>
      </p:pic>
      <p:sp>
        <p:nvSpPr>
          <p:cNvPr id="10" name="Sottotitolo 2">
            <a:hlinkClick r:id="" action="ppaction://noaction">
              <a:snd r:embed="rId15" name="bomb.wav"/>
            </a:hlinkClick>
            <a:extLst>
              <a:ext uri="{FF2B5EF4-FFF2-40B4-BE49-F238E27FC236}">
                <a16:creationId xmlns:a16="http://schemas.microsoft.com/office/drawing/2014/main" xmlns="" id="{E2043FA5-A9D7-D04F-AFC7-D58F50236416}"/>
              </a:ext>
            </a:extLst>
          </p:cNvPr>
          <p:cNvSpPr txBox="1">
            <a:spLocks/>
          </p:cNvSpPr>
          <p:nvPr/>
        </p:nvSpPr>
        <p:spPr>
          <a:xfrm>
            <a:off x="7793256" y="5208470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Calibri"/>
              </a:rPr>
              <a:t>Sierade</a:t>
            </a:r>
            <a:endParaRPr lang="it-IT" sz="5400" dirty="0" err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Elemento grafico 13" descr="Freccia: leggera curva">
            <a:hlinkClick r:id="" action="ppaction://hlinkshowjump?jump=nextslide" highlightClick="1">
              <a:snd r:embed="rId16" name="click.wav"/>
            </a:hlinkClick>
            <a:extLst>
              <a:ext uri="{FF2B5EF4-FFF2-40B4-BE49-F238E27FC236}">
                <a16:creationId xmlns:a16="http://schemas.microsoft.com/office/drawing/2014/main" xmlns="" id="{3149B63C-5B4A-8B4C-8738-88FA835D9D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685401" y="3190761"/>
            <a:ext cx="914400" cy="914400"/>
          </a:xfrm>
          <a:prstGeom prst="rect">
            <a:avLst/>
          </a:prstGeom>
        </p:spPr>
      </p:pic>
      <p:sp>
        <p:nvSpPr>
          <p:cNvPr id="24" name="Sottotitolo 2">
            <a:hlinkClick r:id="" action="ppaction://noaction">
              <a:snd r:embed="rId19" name="applause.wav"/>
            </a:hlinkClick>
            <a:extLst>
              <a:ext uri="{FF2B5EF4-FFF2-40B4-BE49-F238E27FC236}">
                <a16:creationId xmlns:a16="http://schemas.microsoft.com/office/drawing/2014/main" xmlns="" id="{9200ABFB-9398-C140-B973-CA1760393B28}"/>
              </a:ext>
            </a:extLst>
          </p:cNvPr>
          <p:cNvSpPr txBox="1">
            <a:spLocks/>
          </p:cNvSpPr>
          <p:nvPr/>
        </p:nvSpPr>
        <p:spPr>
          <a:xfrm>
            <a:off x="6920396" y="4255889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5"/>
                </a:solidFill>
                <a:cs typeface="Calibri"/>
              </a:rPr>
              <a:t>Unvier</a:t>
            </a:r>
            <a:endParaRPr lang="it-IT" sz="5400" dirty="0" err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47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0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13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9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03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29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1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0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  <p:bldP spid="1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ierade">
            <a:hlinkClick r:id="" action="ppaction://media"/>
            <a:extLst>
              <a:ext uri="{FF2B5EF4-FFF2-40B4-BE49-F238E27FC236}">
                <a16:creationId xmlns:a16="http://schemas.microsoft.com/office/drawing/2014/main" xmlns="" id="{E2772AAA-4356-FF47-B0E6-87940A2955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55088" y="5216258"/>
            <a:ext cx="812800" cy="812800"/>
          </a:xfrm>
          <a:prstGeom prst="rect">
            <a:avLst/>
          </a:prstGeom>
        </p:spPr>
      </p:pic>
      <p:pic>
        <p:nvPicPr>
          <p:cNvPr id="18" name="vierte">
            <a:hlinkClick r:id="" action="ppaction://media"/>
            <a:extLst>
              <a:ext uri="{FF2B5EF4-FFF2-40B4-BE49-F238E27FC236}">
                <a16:creationId xmlns:a16="http://schemas.microsoft.com/office/drawing/2014/main" xmlns="" id="{9E1E7DA9-4DA2-974B-8DFA-A14D22DF61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82391" y="4155076"/>
            <a:ext cx="812800" cy="812800"/>
          </a:xfrm>
          <a:prstGeom prst="rect">
            <a:avLst/>
          </a:prstGeom>
        </p:spPr>
      </p:pic>
      <p:pic>
        <p:nvPicPr>
          <p:cNvPr id="24" name="istat">
            <a:hlinkClick r:id="" action="ppaction://media"/>
            <a:extLst>
              <a:ext uri="{FF2B5EF4-FFF2-40B4-BE49-F238E27FC236}">
                <a16:creationId xmlns:a16="http://schemas.microsoft.com/office/drawing/2014/main" xmlns="" id="{67FA2768-D136-B947-991E-D3BF5BB12A0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33336" y="3174276"/>
            <a:ext cx="812800" cy="812800"/>
          </a:xfrm>
          <a:prstGeom prst="rect">
            <a:avLst/>
          </a:prstGeom>
        </p:spPr>
      </p:pic>
      <p:pic>
        <p:nvPicPr>
          <p:cNvPr id="16" name="unvier">
            <a:hlinkClick r:id="" action="ppaction://media"/>
            <a:extLst>
              <a:ext uri="{FF2B5EF4-FFF2-40B4-BE49-F238E27FC236}">
                <a16:creationId xmlns:a16="http://schemas.microsoft.com/office/drawing/2014/main" xmlns="" id="{FE197E83-802B-CE49-9585-6AAB36266A5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16792" y="2172447"/>
            <a:ext cx="812800" cy="812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12384" y="446619"/>
            <a:ext cx="5340014" cy="872056"/>
          </a:xfrm>
        </p:spPr>
        <p:txBody>
          <a:bodyPr anchor="b">
            <a:normAutofit fontScale="90000"/>
          </a:bodyPr>
          <a:lstStyle/>
          <a:p>
            <a:pPr algn="l"/>
            <a:r>
              <a:rPr lang="de-DE" dirty="0">
                <a:solidFill>
                  <a:schemeClr val="bg1"/>
                </a:solidFill>
                <a:cs typeface="Calibri Light"/>
              </a:rPr>
              <a:t>In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ce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stagjon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sino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ottotitolo 2">
            <a:hlinkClick r:id="" action="ppaction://noaction">
              <a:snd r:embed="rId13" name="applause.wav"/>
            </a:hlinkClick>
            <a:extLst>
              <a:ext uri="{FF2B5EF4-FFF2-40B4-BE49-F238E27FC236}">
                <a16:creationId xmlns:a16="http://schemas.microsoft.com/office/drawing/2014/main" xmlns="" id="{DB44E0E6-A028-2746-92B7-06531DA2CC71}"/>
              </a:ext>
            </a:extLst>
          </p:cNvPr>
          <p:cNvSpPr txBox="1">
            <a:spLocks/>
          </p:cNvSpPr>
          <p:nvPr/>
        </p:nvSpPr>
        <p:spPr>
          <a:xfrm>
            <a:off x="7793256" y="3215066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rgbClr val="FF0000"/>
                </a:solidFill>
                <a:cs typeface="Calibri"/>
              </a:rPr>
              <a:t>Istât</a:t>
            </a:r>
            <a:endParaRPr lang="it-IT" sz="5400" dirty="0" err="1">
              <a:solidFill>
                <a:srgbClr val="FF0000"/>
              </a:solidFill>
            </a:endParaRPr>
          </a:p>
        </p:txBody>
      </p:sp>
      <p:sp>
        <p:nvSpPr>
          <p:cNvPr id="9" name="Sottotitolo 2">
            <a:hlinkClick r:id="" action="ppaction://noaction">
              <a:snd r:embed="rId14" name="bomb.wav"/>
            </a:hlinkClick>
            <a:extLst>
              <a:ext uri="{FF2B5EF4-FFF2-40B4-BE49-F238E27FC236}">
                <a16:creationId xmlns:a16="http://schemas.microsoft.com/office/drawing/2014/main" xmlns="" id="{4E09F21B-5A69-004F-AB16-3867E2671AB8}"/>
              </a:ext>
            </a:extLst>
          </p:cNvPr>
          <p:cNvSpPr txBox="1">
            <a:spLocks/>
          </p:cNvSpPr>
          <p:nvPr/>
        </p:nvSpPr>
        <p:spPr>
          <a:xfrm>
            <a:off x="6914714" y="4211768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>
                <a:solidFill>
                  <a:srgbClr val="92D050"/>
                </a:solidFill>
                <a:cs typeface="Calibri"/>
              </a:rPr>
              <a:t>Vierte</a:t>
            </a:r>
            <a:endParaRPr lang="it-IT" sz="5400" dirty="0" err="1">
              <a:solidFill>
                <a:srgbClr val="92D050"/>
              </a:solidFill>
            </a:endParaRPr>
          </a:p>
        </p:txBody>
      </p:sp>
      <p:pic>
        <p:nvPicPr>
          <p:cNvPr id="5" name="in ce stagjon sino">
            <a:hlinkClick r:id="" action="ppaction://media"/>
            <a:extLst>
              <a:ext uri="{FF2B5EF4-FFF2-40B4-BE49-F238E27FC236}">
                <a16:creationId xmlns:a16="http://schemas.microsoft.com/office/drawing/2014/main" xmlns="" id="{06300442-0556-2541-B250-BDE37AE5A31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11142601" y="1151440"/>
            <a:ext cx="812800" cy="812800"/>
          </a:xfrm>
          <a:prstGeom prst="rect">
            <a:avLst/>
          </a:prstGeom>
          <a:noFill/>
        </p:spPr>
      </p:pic>
      <p:sp>
        <p:nvSpPr>
          <p:cNvPr id="10" name="Sottotitolo 2">
            <a:hlinkClick r:id="" action="ppaction://noaction">
              <a:snd r:embed="rId14" name="bomb.wav"/>
            </a:hlinkClick>
            <a:extLst>
              <a:ext uri="{FF2B5EF4-FFF2-40B4-BE49-F238E27FC236}">
                <a16:creationId xmlns:a16="http://schemas.microsoft.com/office/drawing/2014/main" xmlns="" id="{E2043FA5-A9D7-D04F-AFC7-D58F50236416}"/>
              </a:ext>
            </a:extLst>
          </p:cNvPr>
          <p:cNvSpPr txBox="1">
            <a:spLocks/>
          </p:cNvSpPr>
          <p:nvPr/>
        </p:nvSpPr>
        <p:spPr>
          <a:xfrm>
            <a:off x="7793256" y="5208470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Calibri"/>
              </a:rPr>
              <a:t>Sierade</a:t>
            </a:r>
            <a:endParaRPr lang="it-IT" sz="5400" dirty="0" err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E83ED5D5-2901-6B4E-9DAB-D041CB6AFD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4" y="343885"/>
            <a:ext cx="4761119" cy="3373350"/>
          </a:xfrm>
          <a:prstGeom prst="rect">
            <a:avLst/>
          </a:prstGeom>
        </p:spPr>
      </p:pic>
      <p:sp>
        <p:nvSpPr>
          <p:cNvPr id="20" name="Sottotitolo 2">
            <a:hlinkClick r:id="" action="ppaction://noaction">
              <a:snd r:embed="rId14" name="bomb.wav"/>
            </a:hlinkClick>
            <a:extLst>
              <a:ext uri="{FF2B5EF4-FFF2-40B4-BE49-F238E27FC236}">
                <a16:creationId xmlns:a16="http://schemas.microsoft.com/office/drawing/2014/main" xmlns="" id="{A66AA7FB-AF74-9E43-B76E-405E4C54B743}"/>
              </a:ext>
            </a:extLst>
          </p:cNvPr>
          <p:cNvSpPr txBox="1">
            <a:spLocks/>
          </p:cNvSpPr>
          <p:nvPr/>
        </p:nvSpPr>
        <p:spPr>
          <a:xfrm>
            <a:off x="6897590" y="1995606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5"/>
                </a:solidFill>
                <a:cs typeface="Calibri"/>
              </a:rPr>
              <a:t>Unvier</a:t>
            </a:r>
            <a:endParaRPr lang="it-IT" sz="5400" dirty="0" err="1">
              <a:solidFill>
                <a:schemeClr val="accent5"/>
              </a:solidFill>
            </a:endParaRPr>
          </a:p>
        </p:txBody>
      </p:sp>
      <p:pic>
        <p:nvPicPr>
          <p:cNvPr id="25" name="Elemento grafico 24" descr="Freccia: leggera curva">
            <a:hlinkClick r:id="" action="ppaction://hlinkshowjump?jump=nextslide" highlightClick="1">
              <a:snd r:embed="rId16" name="click.wav"/>
            </a:hlinkClick>
            <a:extLst>
              <a:ext uri="{FF2B5EF4-FFF2-40B4-BE49-F238E27FC236}">
                <a16:creationId xmlns:a16="http://schemas.microsoft.com/office/drawing/2014/main" xmlns="" id="{92FAE001-3048-DF47-9349-D2AA425E251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685401" y="31907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56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47"/>
                            </p:stCondLst>
                            <p:childTnLst>
                              <p:par>
                                <p:cTn id="24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2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45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9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435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0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1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0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  <p:bldP spid="1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nvier">
            <a:hlinkClick r:id="" action="ppaction://media"/>
            <a:extLst>
              <a:ext uri="{FF2B5EF4-FFF2-40B4-BE49-F238E27FC236}">
                <a16:creationId xmlns:a16="http://schemas.microsoft.com/office/drawing/2014/main" xmlns="" id="{FE197E83-802B-CE49-9585-6AAB36266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79001" y="5206612"/>
            <a:ext cx="812800" cy="812800"/>
          </a:xfrm>
          <a:prstGeom prst="rect">
            <a:avLst/>
          </a:prstGeom>
        </p:spPr>
      </p:pic>
      <p:pic>
        <p:nvPicPr>
          <p:cNvPr id="18" name="vierte">
            <a:hlinkClick r:id="" action="ppaction://media"/>
            <a:extLst>
              <a:ext uri="{FF2B5EF4-FFF2-40B4-BE49-F238E27FC236}">
                <a16:creationId xmlns:a16="http://schemas.microsoft.com/office/drawing/2014/main" xmlns="" id="{9E1E7DA9-4DA2-974B-8DFA-A14D22DF61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82391" y="4155076"/>
            <a:ext cx="812800" cy="812800"/>
          </a:xfrm>
          <a:prstGeom prst="rect">
            <a:avLst/>
          </a:prstGeom>
        </p:spPr>
      </p:pic>
      <p:pic>
        <p:nvPicPr>
          <p:cNvPr id="24" name="istat">
            <a:hlinkClick r:id="" action="ppaction://media"/>
            <a:extLst>
              <a:ext uri="{FF2B5EF4-FFF2-40B4-BE49-F238E27FC236}">
                <a16:creationId xmlns:a16="http://schemas.microsoft.com/office/drawing/2014/main" xmlns="" id="{67FA2768-D136-B947-991E-D3BF5BB12A0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33336" y="3174276"/>
            <a:ext cx="812800" cy="812800"/>
          </a:xfrm>
          <a:prstGeom prst="rect">
            <a:avLst/>
          </a:prstGeom>
        </p:spPr>
      </p:pic>
      <p:pic>
        <p:nvPicPr>
          <p:cNvPr id="22" name="sierade">
            <a:hlinkClick r:id="" action="ppaction://media"/>
            <a:extLst>
              <a:ext uri="{FF2B5EF4-FFF2-40B4-BE49-F238E27FC236}">
                <a16:creationId xmlns:a16="http://schemas.microsoft.com/office/drawing/2014/main" xmlns="" id="{E2772AAA-4356-FF47-B0E6-87940A29557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01440" y="1951117"/>
            <a:ext cx="812800" cy="812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12384" y="446619"/>
            <a:ext cx="5340014" cy="872056"/>
          </a:xfrm>
        </p:spPr>
        <p:txBody>
          <a:bodyPr anchor="b">
            <a:normAutofit fontScale="90000"/>
          </a:bodyPr>
          <a:lstStyle/>
          <a:p>
            <a:pPr algn="l"/>
            <a:r>
              <a:rPr lang="de-DE" dirty="0">
                <a:solidFill>
                  <a:schemeClr val="bg1"/>
                </a:solidFill>
                <a:cs typeface="Calibri Light"/>
              </a:rPr>
              <a:t>In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ce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stagjon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sino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ottotitolo 2">
            <a:hlinkClick r:id="" action="ppaction://noaction">
              <a:snd r:embed="rId13" name="bomb.wav"/>
            </a:hlinkClick>
            <a:extLst>
              <a:ext uri="{FF2B5EF4-FFF2-40B4-BE49-F238E27FC236}">
                <a16:creationId xmlns:a16="http://schemas.microsoft.com/office/drawing/2014/main" xmlns="" id="{DB44E0E6-A028-2746-92B7-06531DA2CC71}"/>
              </a:ext>
            </a:extLst>
          </p:cNvPr>
          <p:cNvSpPr txBox="1">
            <a:spLocks/>
          </p:cNvSpPr>
          <p:nvPr/>
        </p:nvSpPr>
        <p:spPr>
          <a:xfrm>
            <a:off x="7793256" y="3215066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rgbClr val="FF0000"/>
                </a:solidFill>
                <a:cs typeface="Calibri"/>
              </a:rPr>
              <a:t>Istât</a:t>
            </a:r>
            <a:endParaRPr lang="it-IT" sz="5400" dirty="0" err="1">
              <a:solidFill>
                <a:srgbClr val="FF0000"/>
              </a:solidFill>
            </a:endParaRPr>
          </a:p>
        </p:txBody>
      </p:sp>
      <p:sp>
        <p:nvSpPr>
          <p:cNvPr id="9" name="Sottotitolo 2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xmlns="" id="{4E09F21B-5A69-004F-AB16-3867E2671AB8}"/>
              </a:ext>
            </a:extLst>
          </p:cNvPr>
          <p:cNvSpPr txBox="1">
            <a:spLocks/>
          </p:cNvSpPr>
          <p:nvPr/>
        </p:nvSpPr>
        <p:spPr>
          <a:xfrm>
            <a:off x="6914714" y="4211768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>
                <a:solidFill>
                  <a:srgbClr val="92D050"/>
                </a:solidFill>
                <a:cs typeface="Calibri"/>
              </a:rPr>
              <a:t>Vierte</a:t>
            </a:r>
            <a:endParaRPr lang="it-IT" sz="5400" dirty="0" err="1">
              <a:solidFill>
                <a:srgbClr val="92D050"/>
              </a:solidFill>
            </a:endParaRPr>
          </a:p>
        </p:txBody>
      </p:sp>
      <p:pic>
        <p:nvPicPr>
          <p:cNvPr id="5" name="in ce stagjon sino">
            <a:hlinkClick r:id="" action="ppaction://media"/>
            <a:extLst>
              <a:ext uri="{FF2B5EF4-FFF2-40B4-BE49-F238E27FC236}">
                <a16:creationId xmlns:a16="http://schemas.microsoft.com/office/drawing/2014/main" xmlns="" id="{06300442-0556-2541-B250-BDE37AE5A31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11142601" y="1151440"/>
            <a:ext cx="812800" cy="812800"/>
          </a:xfrm>
          <a:prstGeom prst="rect">
            <a:avLst/>
          </a:prstGeom>
          <a:noFill/>
        </p:spPr>
      </p:pic>
      <p:sp>
        <p:nvSpPr>
          <p:cNvPr id="10" name="Sottotitolo 2">
            <a:hlinkClick r:id="" action="ppaction://noaction">
              <a:snd r:embed="rId13" name="bomb.wav"/>
            </a:hlinkClick>
            <a:extLst>
              <a:ext uri="{FF2B5EF4-FFF2-40B4-BE49-F238E27FC236}">
                <a16:creationId xmlns:a16="http://schemas.microsoft.com/office/drawing/2014/main" xmlns="" id="{E2043FA5-A9D7-D04F-AFC7-D58F50236416}"/>
              </a:ext>
            </a:extLst>
          </p:cNvPr>
          <p:cNvSpPr txBox="1">
            <a:spLocks/>
          </p:cNvSpPr>
          <p:nvPr/>
        </p:nvSpPr>
        <p:spPr>
          <a:xfrm>
            <a:off x="6834885" y="1989645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Calibri"/>
              </a:rPr>
              <a:t>Sierade</a:t>
            </a:r>
            <a:endParaRPr lang="it-IT" sz="5400" dirty="0" err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Sottotitolo 2">
            <a:hlinkClick r:id="" action="ppaction://noaction">
              <a:snd r:embed="rId13" name="bomb.wav"/>
            </a:hlinkClick>
            <a:extLst>
              <a:ext uri="{FF2B5EF4-FFF2-40B4-BE49-F238E27FC236}">
                <a16:creationId xmlns:a16="http://schemas.microsoft.com/office/drawing/2014/main" xmlns="" id="{A66AA7FB-AF74-9E43-B76E-405E4C54B743}"/>
              </a:ext>
            </a:extLst>
          </p:cNvPr>
          <p:cNvSpPr txBox="1">
            <a:spLocks/>
          </p:cNvSpPr>
          <p:nvPr/>
        </p:nvSpPr>
        <p:spPr>
          <a:xfrm>
            <a:off x="7828689" y="5214530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5"/>
                </a:solidFill>
                <a:cs typeface="Calibri"/>
              </a:rPr>
              <a:t>Unvier</a:t>
            </a:r>
            <a:endParaRPr lang="it-IT" sz="5400" dirty="0" err="1">
              <a:solidFill>
                <a:schemeClr val="accent5"/>
              </a:solidFill>
            </a:endParaRPr>
          </a:p>
        </p:txBody>
      </p:sp>
      <p:pic>
        <p:nvPicPr>
          <p:cNvPr id="25" name="Elemento grafico 24" descr="Freccia: leggera curva">
            <a:hlinkClick r:id="" action="ppaction://hlinkshowjump?jump=nextslide" highlightClick="1">
              <a:snd r:embed="rId15" name="click.wav"/>
            </a:hlinkClick>
            <a:extLst>
              <a:ext uri="{FF2B5EF4-FFF2-40B4-BE49-F238E27FC236}">
                <a16:creationId xmlns:a16="http://schemas.microsoft.com/office/drawing/2014/main" xmlns="" id="{92FAE001-3048-DF47-9349-D2AA425E25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685401" y="3190761"/>
            <a:ext cx="914400" cy="9144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CDE146A5-B692-2041-B545-4EBE6B8B2F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2" y="0"/>
            <a:ext cx="4989021" cy="41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47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0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67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9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157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0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223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2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  <p:bldP spid="10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ierte">
            <a:hlinkClick r:id="" action="ppaction://media"/>
            <a:extLst>
              <a:ext uri="{FF2B5EF4-FFF2-40B4-BE49-F238E27FC236}">
                <a16:creationId xmlns:a16="http://schemas.microsoft.com/office/drawing/2014/main" xmlns="" id="{9E1E7DA9-4DA2-974B-8DFA-A14D22DF6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70120" y="5211519"/>
            <a:ext cx="812800" cy="812800"/>
          </a:xfrm>
          <a:prstGeom prst="rect">
            <a:avLst/>
          </a:prstGeom>
        </p:spPr>
      </p:pic>
      <p:pic>
        <p:nvPicPr>
          <p:cNvPr id="16" name="unvier">
            <a:hlinkClick r:id="" action="ppaction://media"/>
            <a:extLst>
              <a:ext uri="{FF2B5EF4-FFF2-40B4-BE49-F238E27FC236}">
                <a16:creationId xmlns:a16="http://schemas.microsoft.com/office/drawing/2014/main" xmlns="" id="{FE197E83-802B-CE49-9585-6AAB36266A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063405" y="4177779"/>
            <a:ext cx="812800" cy="812800"/>
          </a:xfrm>
          <a:prstGeom prst="rect">
            <a:avLst/>
          </a:prstGeom>
        </p:spPr>
      </p:pic>
      <p:pic>
        <p:nvPicPr>
          <p:cNvPr id="22" name="sierade">
            <a:hlinkClick r:id="" action="ppaction://media"/>
            <a:extLst>
              <a:ext uri="{FF2B5EF4-FFF2-40B4-BE49-F238E27FC236}">
                <a16:creationId xmlns:a16="http://schemas.microsoft.com/office/drawing/2014/main" xmlns="" id="{E2772AAA-4356-FF47-B0E6-87940A29557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42879" y="3082765"/>
            <a:ext cx="812800" cy="812800"/>
          </a:xfrm>
          <a:prstGeom prst="rect">
            <a:avLst/>
          </a:prstGeom>
        </p:spPr>
      </p:pic>
      <p:pic>
        <p:nvPicPr>
          <p:cNvPr id="24" name="istat">
            <a:hlinkClick r:id="" action="ppaction://media"/>
            <a:extLst>
              <a:ext uri="{FF2B5EF4-FFF2-40B4-BE49-F238E27FC236}">
                <a16:creationId xmlns:a16="http://schemas.microsoft.com/office/drawing/2014/main" xmlns="" id="{67FA2768-D136-B947-991E-D3BF5BB12A0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74814" y="2010455"/>
            <a:ext cx="812800" cy="812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12384" y="446619"/>
            <a:ext cx="5340014" cy="872056"/>
          </a:xfrm>
        </p:spPr>
        <p:txBody>
          <a:bodyPr anchor="b">
            <a:normAutofit fontScale="90000"/>
          </a:bodyPr>
          <a:lstStyle/>
          <a:p>
            <a:pPr algn="l"/>
            <a:r>
              <a:rPr lang="de-DE" dirty="0">
                <a:solidFill>
                  <a:schemeClr val="bg1"/>
                </a:solidFill>
                <a:cs typeface="Calibri Light"/>
              </a:rPr>
              <a:t>In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ce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stagjon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sino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ottotitolo 2">
            <a:hlinkClick r:id="" action="ppaction://noaction">
              <a:snd r:embed="rId13" name="bomb.wav"/>
            </a:hlinkClick>
            <a:extLst>
              <a:ext uri="{FF2B5EF4-FFF2-40B4-BE49-F238E27FC236}">
                <a16:creationId xmlns:a16="http://schemas.microsoft.com/office/drawing/2014/main" xmlns="" id="{DB44E0E6-A028-2746-92B7-06531DA2CC71}"/>
              </a:ext>
            </a:extLst>
          </p:cNvPr>
          <p:cNvSpPr txBox="1">
            <a:spLocks/>
          </p:cNvSpPr>
          <p:nvPr/>
        </p:nvSpPr>
        <p:spPr>
          <a:xfrm>
            <a:off x="6914713" y="2000979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rgbClr val="FF0000"/>
                </a:solidFill>
                <a:cs typeface="Calibri"/>
              </a:rPr>
              <a:t>Istât</a:t>
            </a:r>
            <a:endParaRPr lang="it-IT" sz="5400" dirty="0" err="1">
              <a:solidFill>
                <a:srgbClr val="FF0000"/>
              </a:solidFill>
            </a:endParaRPr>
          </a:p>
        </p:txBody>
      </p:sp>
      <p:sp>
        <p:nvSpPr>
          <p:cNvPr id="9" name="Sottotitolo 2">
            <a:hlinkClick r:id="" action="ppaction://noaction">
              <a:snd r:embed="rId13" name="bomb.wav"/>
            </a:hlinkClick>
            <a:extLst>
              <a:ext uri="{FF2B5EF4-FFF2-40B4-BE49-F238E27FC236}">
                <a16:creationId xmlns:a16="http://schemas.microsoft.com/office/drawing/2014/main" xmlns="" id="{4E09F21B-5A69-004F-AB16-3867E2671AB8}"/>
              </a:ext>
            </a:extLst>
          </p:cNvPr>
          <p:cNvSpPr txBox="1">
            <a:spLocks/>
          </p:cNvSpPr>
          <p:nvPr/>
        </p:nvSpPr>
        <p:spPr>
          <a:xfrm>
            <a:off x="7879758" y="5209906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>
                <a:solidFill>
                  <a:srgbClr val="92D050"/>
                </a:solidFill>
                <a:cs typeface="Calibri"/>
              </a:rPr>
              <a:t>Vierte</a:t>
            </a:r>
            <a:endParaRPr lang="it-IT" sz="5400" dirty="0" err="1">
              <a:solidFill>
                <a:srgbClr val="92D050"/>
              </a:solidFill>
            </a:endParaRPr>
          </a:p>
        </p:txBody>
      </p:sp>
      <p:pic>
        <p:nvPicPr>
          <p:cNvPr id="5" name="in ce stagjon sino">
            <a:hlinkClick r:id="" action="ppaction://media"/>
            <a:extLst>
              <a:ext uri="{FF2B5EF4-FFF2-40B4-BE49-F238E27FC236}">
                <a16:creationId xmlns:a16="http://schemas.microsoft.com/office/drawing/2014/main" xmlns="" id="{06300442-0556-2541-B250-BDE37AE5A31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11142601" y="1151440"/>
            <a:ext cx="812800" cy="812800"/>
          </a:xfrm>
          <a:prstGeom prst="rect">
            <a:avLst/>
          </a:prstGeom>
          <a:noFill/>
        </p:spPr>
      </p:pic>
      <p:sp>
        <p:nvSpPr>
          <p:cNvPr id="10" name="Sottotitolo 2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xmlns="" id="{E2043FA5-A9D7-D04F-AFC7-D58F50236416}"/>
              </a:ext>
            </a:extLst>
          </p:cNvPr>
          <p:cNvSpPr txBox="1">
            <a:spLocks/>
          </p:cNvSpPr>
          <p:nvPr/>
        </p:nvSpPr>
        <p:spPr>
          <a:xfrm>
            <a:off x="7879758" y="3105724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Calibri"/>
              </a:rPr>
              <a:t>Sierade</a:t>
            </a:r>
            <a:endParaRPr lang="it-IT" sz="5400" dirty="0" err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Sottotitolo 2">
            <a:hlinkClick r:id="" action="ppaction://noaction">
              <a:snd r:embed="rId13" name="bomb.wav"/>
            </a:hlinkClick>
            <a:extLst>
              <a:ext uri="{FF2B5EF4-FFF2-40B4-BE49-F238E27FC236}">
                <a16:creationId xmlns:a16="http://schemas.microsoft.com/office/drawing/2014/main" xmlns="" id="{A66AA7FB-AF74-9E43-B76E-405E4C54B743}"/>
              </a:ext>
            </a:extLst>
          </p:cNvPr>
          <p:cNvSpPr txBox="1">
            <a:spLocks/>
          </p:cNvSpPr>
          <p:nvPr/>
        </p:nvSpPr>
        <p:spPr>
          <a:xfrm>
            <a:off x="6897590" y="4105161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5"/>
                </a:solidFill>
                <a:cs typeface="Calibri"/>
              </a:rPr>
              <a:t>Unvier</a:t>
            </a:r>
            <a:endParaRPr lang="it-IT" sz="5400" dirty="0" err="1">
              <a:solidFill>
                <a:schemeClr val="accent5"/>
              </a:solidFill>
            </a:endParaRPr>
          </a:p>
        </p:txBody>
      </p:sp>
      <p:pic>
        <p:nvPicPr>
          <p:cNvPr id="25" name="Elemento grafico 24" descr="Freccia: leggera curva">
            <a:hlinkClick r:id="" action="ppaction://hlinkshowjump?jump=nextslide" highlightClick="1">
              <a:snd r:embed="rId15" name="click.wav"/>
            </a:hlinkClick>
            <a:extLst>
              <a:ext uri="{FF2B5EF4-FFF2-40B4-BE49-F238E27FC236}">
                <a16:creationId xmlns:a16="http://schemas.microsoft.com/office/drawing/2014/main" xmlns="" id="{92FAE001-3048-DF47-9349-D2AA425E25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685401" y="3190761"/>
            <a:ext cx="914400" cy="9144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B82F8F9-009E-6144-8AC0-F99E395017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0" y="274717"/>
            <a:ext cx="4950511" cy="37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3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47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9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137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157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2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455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0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  <p:bldP spid="10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ierade">
            <a:hlinkClick r:id="" action="ppaction://media"/>
            <a:extLst>
              <a:ext uri="{FF2B5EF4-FFF2-40B4-BE49-F238E27FC236}">
                <a16:creationId xmlns:a16="http://schemas.microsoft.com/office/drawing/2014/main" xmlns="" id="{E2772AAA-4356-FF47-B0E6-87940A2955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55088" y="5216258"/>
            <a:ext cx="812800" cy="812800"/>
          </a:xfrm>
          <a:prstGeom prst="rect">
            <a:avLst/>
          </a:prstGeom>
        </p:spPr>
      </p:pic>
      <p:pic>
        <p:nvPicPr>
          <p:cNvPr id="18" name="vierte">
            <a:hlinkClick r:id="" action="ppaction://media"/>
            <a:extLst>
              <a:ext uri="{FF2B5EF4-FFF2-40B4-BE49-F238E27FC236}">
                <a16:creationId xmlns:a16="http://schemas.microsoft.com/office/drawing/2014/main" xmlns="" id="{9E1E7DA9-4DA2-974B-8DFA-A14D22DF61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82391" y="4155076"/>
            <a:ext cx="812800" cy="812800"/>
          </a:xfrm>
          <a:prstGeom prst="rect">
            <a:avLst/>
          </a:prstGeom>
        </p:spPr>
      </p:pic>
      <p:pic>
        <p:nvPicPr>
          <p:cNvPr id="16" name="unvier">
            <a:hlinkClick r:id="" action="ppaction://media"/>
            <a:extLst>
              <a:ext uri="{FF2B5EF4-FFF2-40B4-BE49-F238E27FC236}">
                <a16:creationId xmlns:a16="http://schemas.microsoft.com/office/drawing/2014/main" xmlns="" id="{FE197E83-802B-CE49-9585-6AAB36266A5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98485" y="3147637"/>
            <a:ext cx="812800" cy="812800"/>
          </a:xfrm>
          <a:prstGeom prst="rect">
            <a:avLst/>
          </a:prstGeom>
        </p:spPr>
      </p:pic>
      <p:pic>
        <p:nvPicPr>
          <p:cNvPr id="24" name="istat">
            <a:hlinkClick r:id="" action="ppaction://media"/>
            <a:extLst>
              <a:ext uri="{FF2B5EF4-FFF2-40B4-BE49-F238E27FC236}">
                <a16:creationId xmlns:a16="http://schemas.microsoft.com/office/drawing/2014/main" xmlns="" id="{67FA2768-D136-B947-991E-D3BF5BB12A0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20512" y="2088359"/>
            <a:ext cx="812800" cy="812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12384" y="446619"/>
            <a:ext cx="5340014" cy="872056"/>
          </a:xfrm>
        </p:spPr>
        <p:txBody>
          <a:bodyPr anchor="b">
            <a:normAutofit fontScale="90000"/>
          </a:bodyPr>
          <a:lstStyle/>
          <a:p>
            <a:pPr algn="l"/>
            <a:r>
              <a:rPr lang="de-DE" dirty="0">
                <a:solidFill>
                  <a:schemeClr val="bg1"/>
                </a:solidFill>
                <a:cs typeface="Calibri Light"/>
              </a:rPr>
              <a:t>In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ce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stagjon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sino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ottotitolo 2">
            <a:hlinkClick r:id="" action="ppaction://noaction">
              <a:snd r:embed="rId13" name="applause.wav"/>
            </a:hlinkClick>
            <a:extLst>
              <a:ext uri="{FF2B5EF4-FFF2-40B4-BE49-F238E27FC236}">
                <a16:creationId xmlns:a16="http://schemas.microsoft.com/office/drawing/2014/main" xmlns="" id="{DB44E0E6-A028-2746-92B7-06531DA2CC71}"/>
              </a:ext>
            </a:extLst>
          </p:cNvPr>
          <p:cNvSpPr txBox="1">
            <a:spLocks/>
          </p:cNvSpPr>
          <p:nvPr/>
        </p:nvSpPr>
        <p:spPr>
          <a:xfrm>
            <a:off x="6921192" y="2052100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rgbClr val="FF0000"/>
                </a:solidFill>
                <a:cs typeface="Calibri"/>
              </a:rPr>
              <a:t>Istât</a:t>
            </a:r>
            <a:endParaRPr lang="it-IT" sz="5400" dirty="0" err="1">
              <a:solidFill>
                <a:srgbClr val="FF0000"/>
              </a:solidFill>
            </a:endParaRPr>
          </a:p>
        </p:txBody>
      </p:sp>
      <p:sp>
        <p:nvSpPr>
          <p:cNvPr id="9" name="Sottotitolo 2">
            <a:hlinkClick r:id="" action="ppaction://noaction">
              <a:snd r:embed="rId14" name="bomb.wav"/>
            </a:hlinkClick>
            <a:extLst>
              <a:ext uri="{FF2B5EF4-FFF2-40B4-BE49-F238E27FC236}">
                <a16:creationId xmlns:a16="http://schemas.microsoft.com/office/drawing/2014/main" xmlns="" id="{4E09F21B-5A69-004F-AB16-3867E2671AB8}"/>
              </a:ext>
            </a:extLst>
          </p:cNvPr>
          <p:cNvSpPr txBox="1">
            <a:spLocks/>
          </p:cNvSpPr>
          <p:nvPr/>
        </p:nvSpPr>
        <p:spPr>
          <a:xfrm>
            <a:off x="6914714" y="4211768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>
                <a:solidFill>
                  <a:srgbClr val="92D050"/>
                </a:solidFill>
                <a:cs typeface="Calibri"/>
              </a:rPr>
              <a:t>Vierte</a:t>
            </a:r>
            <a:endParaRPr lang="it-IT" sz="5400" dirty="0" err="1">
              <a:solidFill>
                <a:srgbClr val="92D050"/>
              </a:solidFill>
            </a:endParaRPr>
          </a:p>
        </p:txBody>
      </p:sp>
      <p:pic>
        <p:nvPicPr>
          <p:cNvPr id="5" name="in ce stagjon sino">
            <a:hlinkClick r:id="" action="ppaction://media"/>
            <a:extLst>
              <a:ext uri="{FF2B5EF4-FFF2-40B4-BE49-F238E27FC236}">
                <a16:creationId xmlns:a16="http://schemas.microsoft.com/office/drawing/2014/main" xmlns="" id="{06300442-0556-2541-B250-BDE37AE5A31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11142601" y="1151440"/>
            <a:ext cx="812800" cy="812800"/>
          </a:xfrm>
          <a:prstGeom prst="rect">
            <a:avLst/>
          </a:prstGeom>
          <a:noFill/>
        </p:spPr>
      </p:pic>
      <p:sp>
        <p:nvSpPr>
          <p:cNvPr id="10" name="Sottotitolo 2">
            <a:hlinkClick r:id="" action="ppaction://noaction">
              <a:snd r:embed="rId14" name="bomb.wav"/>
            </a:hlinkClick>
            <a:extLst>
              <a:ext uri="{FF2B5EF4-FFF2-40B4-BE49-F238E27FC236}">
                <a16:creationId xmlns:a16="http://schemas.microsoft.com/office/drawing/2014/main" xmlns="" id="{E2043FA5-A9D7-D04F-AFC7-D58F50236416}"/>
              </a:ext>
            </a:extLst>
          </p:cNvPr>
          <p:cNvSpPr txBox="1">
            <a:spLocks/>
          </p:cNvSpPr>
          <p:nvPr/>
        </p:nvSpPr>
        <p:spPr>
          <a:xfrm>
            <a:off x="7793256" y="5208470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Calibri"/>
              </a:rPr>
              <a:t>Sierade</a:t>
            </a:r>
            <a:endParaRPr lang="it-IT" sz="5400" dirty="0" err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Sottotitolo 2">
            <a:hlinkClick r:id="" action="ppaction://noaction">
              <a:snd r:embed="rId14" name="bomb.wav"/>
            </a:hlinkClick>
            <a:extLst>
              <a:ext uri="{FF2B5EF4-FFF2-40B4-BE49-F238E27FC236}">
                <a16:creationId xmlns:a16="http://schemas.microsoft.com/office/drawing/2014/main" xmlns="" id="{A66AA7FB-AF74-9E43-B76E-405E4C54B743}"/>
              </a:ext>
            </a:extLst>
          </p:cNvPr>
          <p:cNvSpPr txBox="1">
            <a:spLocks/>
          </p:cNvSpPr>
          <p:nvPr/>
        </p:nvSpPr>
        <p:spPr>
          <a:xfrm>
            <a:off x="7848607" y="3115680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5"/>
                </a:solidFill>
                <a:cs typeface="Calibri"/>
              </a:rPr>
              <a:t>Unvier</a:t>
            </a:r>
            <a:endParaRPr lang="it-IT" sz="5400" dirty="0" err="1">
              <a:solidFill>
                <a:schemeClr val="accent5"/>
              </a:solidFill>
            </a:endParaRPr>
          </a:p>
        </p:txBody>
      </p:sp>
      <p:pic>
        <p:nvPicPr>
          <p:cNvPr id="25" name="Elemento grafico 24" descr="Freccia: leggera curva">
            <a:hlinkClick r:id="" action="ppaction://hlinkshowjump?jump=nextslide" highlightClick="1">
              <a:snd r:embed="rId15" name="click.wav"/>
            </a:hlinkClick>
            <a:extLst>
              <a:ext uri="{FF2B5EF4-FFF2-40B4-BE49-F238E27FC236}">
                <a16:creationId xmlns:a16="http://schemas.microsoft.com/office/drawing/2014/main" xmlns="" id="{92FAE001-3048-DF47-9349-D2AA425E25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685401" y="3190761"/>
            <a:ext cx="914400" cy="9144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E30CF47-9E2F-F142-8086-EE5A33787C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8" y="211627"/>
            <a:ext cx="4992385" cy="35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3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47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9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137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2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435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0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1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0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  <p:bldP spid="10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nvier">
            <a:hlinkClick r:id="" action="ppaction://media"/>
            <a:extLst>
              <a:ext uri="{FF2B5EF4-FFF2-40B4-BE49-F238E27FC236}">
                <a16:creationId xmlns:a16="http://schemas.microsoft.com/office/drawing/2014/main" xmlns="" id="{FE197E83-802B-CE49-9585-6AAB36266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79001" y="5206612"/>
            <a:ext cx="812800" cy="812800"/>
          </a:xfrm>
          <a:prstGeom prst="rect">
            <a:avLst/>
          </a:prstGeom>
        </p:spPr>
      </p:pic>
      <p:pic>
        <p:nvPicPr>
          <p:cNvPr id="22" name="sierade">
            <a:hlinkClick r:id="" action="ppaction://media"/>
            <a:extLst>
              <a:ext uri="{FF2B5EF4-FFF2-40B4-BE49-F238E27FC236}">
                <a16:creationId xmlns:a16="http://schemas.microsoft.com/office/drawing/2014/main" xmlns="" id="{E2772AAA-4356-FF47-B0E6-87940A29557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82391" y="4255531"/>
            <a:ext cx="812800" cy="812800"/>
          </a:xfrm>
          <a:prstGeom prst="rect">
            <a:avLst/>
          </a:prstGeom>
        </p:spPr>
      </p:pic>
      <p:pic>
        <p:nvPicPr>
          <p:cNvPr id="24" name="istat">
            <a:hlinkClick r:id="" action="ppaction://media"/>
            <a:extLst>
              <a:ext uri="{FF2B5EF4-FFF2-40B4-BE49-F238E27FC236}">
                <a16:creationId xmlns:a16="http://schemas.microsoft.com/office/drawing/2014/main" xmlns="" id="{67FA2768-D136-B947-991E-D3BF5BB12A0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33336" y="3174276"/>
            <a:ext cx="812800" cy="812800"/>
          </a:xfrm>
          <a:prstGeom prst="rect">
            <a:avLst/>
          </a:prstGeom>
        </p:spPr>
      </p:pic>
      <p:pic>
        <p:nvPicPr>
          <p:cNvPr id="18" name="vierte">
            <a:hlinkClick r:id="" action="ppaction://media"/>
            <a:extLst>
              <a:ext uri="{FF2B5EF4-FFF2-40B4-BE49-F238E27FC236}">
                <a16:creationId xmlns:a16="http://schemas.microsoft.com/office/drawing/2014/main" xmlns="" id="{9E1E7DA9-4DA2-974B-8DFA-A14D22DF615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94144" y="2256067"/>
            <a:ext cx="812800" cy="812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12384" y="446619"/>
            <a:ext cx="5340014" cy="872056"/>
          </a:xfrm>
        </p:spPr>
        <p:txBody>
          <a:bodyPr anchor="b">
            <a:normAutofit fontScale="90000"/>
          </a:bodyPr>
          <a:lstStyle/>
          <a:p>
            <a:pPr algn="l"/>
            <a:r>
              <a:rPr lang="de-DE" dirty="0">
                <a:solidFill>
                  <a:schemeClr val="bg1"/>
                </a:solidFill>
                <a:cs typeface="Calibri Light"/>
              </a:rPr>
              <a:t>In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ce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stagjon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sino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ottotitolo 2">
            <a:hlinkClick r:id="" action="ppaction://noaction">
              <a:snd r:embed="rId13" name="bomb.wav"/>
            </a:hlinkClick>
            <a:extLst>
              <a:ext uri="{FF2B5EF4-FFF2-40B4-BE49-F238E27FC236}">
                <a16:creationId xmlns:a16="http://schemas.microsoft.com/office/drawing/2014/main" xmlns="" id="{DB44E0E6-A028-2746-92B7-06531DA2CC71}"/>
              </a:ext>
            </a:extLst>
          </p:cNvPr>
          <p:cNvSpPr txBox="1">
            <a:spLocks/>
          </p:cNvSpPr>
          <p:nvPr/>
        </p:nvSpPr>
        <p:spPr>
          <a:xfrm>
            <a:off x="7793256" y="3215066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rgbClr val="FF0000"/>
                </a:solidFill>
                <a:cs typeface="Calibri"/>
              </a:rPr>
              <a:t>Istât</a:t>
            </a:r>
            <a:endParaRPr lang="it-IT" sz="5400" dirty="0" err="1">
              <a:solidFill>
                <a:srgbClr val="FF0000"/>
              </a:solidFill>
            </a:endParaRPr>
          </a:p>
        </p:txBody>
      </p:sp>
      <p:sp>
        <p:nvSpPr>
          <p:cNvPr id="9" name="Sottotitolo 2">
            <a:hlinkClick r:id="" action="ppaction://noaction">
              <a:snd r:embed="rId13" name="bomb.wav"/>
            </a:hlinkClick>
            <a:extLst>
              <a:ext uri="{FF2B5EF4-FFF2-40B4-BE49-F238E27FC236}">
                <a16:creationId xmlns:a16="http://schemas.microsoft.com/office/drawing/2014/main" xmlns="" id="{4E09F21B-5A69-004F-AB16-3867E2671AB8}"/>
              </a:ext>
            </a:extLst>
          </p:cNvPr>
          <p:cNvSpPr txBox="1">
            <a:spLocks/>
          </p:cNvSpPr>
          <p:nvPr/>
        </p:nvSpPr>
        <p:spPr>
          <a:xfrm>
            <a:off x="6668989" y="2258434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>
                <a:solidFill>
                  <a:srgbClr val="92D050"/>
                </a:solidFill>
                <a:cs typeface="Calibri"/>
              </a:rPr>
              <a:t>Vierte</a:t>
            </a:r>
            <a:endParaRPr lang="it-IT" sz="5400" dirty="0" err="1">
              <a:solidFill>
                <a:srgbClr val="92D050"/>
              </a:solidFill>
            </a:endParaRPr>
          </a:p>
        </p:txBody>
      </p:sp>
      <p:pic>
        <p:nvPicPr>
          <p:cNvPr id="5" name="in ce stagjon sino">
            <a:hlinkClick r:id="" action="ppaction://media"/>
            <a:extLst>
              <a:ext uri="{FF2B5EF4-FFF2-40B4-BE49-F238E27FC236}">
                <a16:creationId xmlns:a16="http://schemas.microsoft.com/office/drawing/2014/main" xmlns="" id="{06300442-0556-2541-B250-BDE37AE5A31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11142601" y="1151440"/>
            <a:ext cx="812800" cy="812800"/>
          </a:xfrm>
          <a:prstGeom prst="rect">
            <a:avLst/>
          </a:prstGeom>
          <a:noFill/>
        </p:spPr>
      </p:pic>
      <p:sp>
        <p:nvSpPr>
          <p:cNvPr id="10" name="Sottotitolo 2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xmlns="" id="{E2043FA5-A9D7-D04F-AFC7-D58F50236416}"/>
              </a:ext>
            </a:extLst>
          </p:cNvPr>
          <p:cNvSpPr txBox="1">
            <a:spLocks/>
          </p:cNvSpPr>
          <p:nvPr/>
        </p:nvSpPr>
        <p:spPr>
          <a:xfrm>
            <a:off x="6668990" y="4216124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Calibri"/>
              </a:rPr>
              <a:t>Sierade</a:t>
            </a:r>
            <a:endParaRPr lang="it-IT" sz="5400" dirty="0" err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Sottotitolo 2">
            <a:hlinkClick r:id="" action="ppaction://noaction">
              <a:snd r:embed="rId13" name="bomb.wav"/>
            </a:hlinkClick>
            <a:extLst>
              <a:ext uri="{FF2B5EF4-FFF2-40B4-BE49-F238E27FC236}">
                <a16:creationId xmlns:a16="http://schemas.microsoft.com/office/drawing/2014/main" xmlns="" id="{A66AA7FB-AF74-9E43-B76E-405E4C54B743}"/>
              </a:ext>
            </a:extLst>
          </p:cNvPr>
          <p:cNvSpPr txBox="1">
            <a:spLocks/>
          </p:cNvSpPr>
          <p:nvPr/>
        </p:nvSpPr>
        <p:spPr>
          <a:xfrm>
            <a:off x="7828689" y="5214530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5"/>
                </a:solidFill>
                <a:cs typeface="Calibri"/>
              </a:rPr>
              <a:t>Unvier</a:t>
            </a:r>
            <a:endParaRPr lang="it-IT" sz="5400" dirty="0" err="1">
              <a:solidFill>
                <a:schemeClr val="accent5"/>
              </a:solidFill>
            </a:endParaRPr>
          </a:p>
        </p:txBody>
      </p:sp>
      <p:pic>
        <p:nvPicPr>
          <p:cNvPr id="25" name="Elemento grafico 24" descr="Freccia: leggera curva">
            <a:hlinkClick r:id="" action="ppaction://hlinkshowjump?jump=nextslide" highlightClick="1">
              <a:snd r:embed="rId15" name="click.wav"/>
            </a:hlinkClick>
            <a:extLst>
              <a:ext uri="{FF2B5EF4-FFF2-40B4-BE49-F238E27FC236}">
                <a16:creationId xmlns:a16="http://schemas.microsoft.com/office/drawing/2014/main" xmlns="" id="{92FAE001-3048-DF47-9349-D2AA425E25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685401" y="3190761"/>
            <a:ext cx="914400" cy="9144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D50AF3B-CEDB-DB45-97D5-45CC3EC5FC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2" y="211217"/>
            <a:ext cx="4864021" cy="37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47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0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13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9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03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0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223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2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  <p:bldP spid="10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unvier">
            <a:hlinkClick r:id="" action="ppaction://media"/>
            <a:extLst>
              <a:ext uri="{FF2B5EF4-FFF2-40B4-BE49-F238E27FC236}">
                <a16:creationId xmlns:a16="http://schemas.microsoft.com/office/drawing/2014/main" xmlns="" id="{2B1781F8-C390-B242-A95A-6767F91437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95191" y="5250412"/>
            <a:ext cx="812800" cy="812800"/>
          </a:xfrm>
          <a:prstGeom prst="rect">
            <a:avLst/>
          </a:prstGeom>
        </p:spPr>
      </p:pic>
      <p:pic>
        <p:nvPicPr>
          <p:cNvPr id="20" name="istat">
            <a:hlinkClick r:id="" action="ppaction://media"/>
            <a:extLst>
              <a:ext uri="{FF2B5EF4-FFF2-40B4-BE49-F238E27FC236}">
                <a16:creationId xmlns:a16="http://schemas.microsoft.com/office/drawing/2014/main" xmlns="" id="{282DE695-033D-0A44-B78D-58E9520829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61457" y="4233817"/>
            <a:ext cx="812800" cy="812800"/>
          </a:xfrm>
          <a:prstGeom prst="rect">
            <a:avLst/>
          </a:prstGeom>
        </p:spPr>
      </p:pic>
      <p:pic>
        <p:nvPicPr>
          <p:cNvPr id="22" name="sierade">
            <a:hlinkClick r:id="" action="ppaction://media"/>
            <a:extLst>
              <a:ext uri="{FF2B5EF4-FFF2-40B4-BE49-F238E27FC236}">
                <a16:creationId xmlns:a16="http://schemas.microsoft.com/office/drawing/2014/main" xmlns="" id="{92713E53-4907-BF4A-ACA3-3481C5EA7F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47088" y="3175227"/>
            <a:ext cx="812800" cy="812800"/>
          </a:xfrm>
          <a:prstGeom prst="rect">
            <a:avLst/>
          </a:prstGeom>
        </p:spPr>
      </p:pic>
      <p:pic>
        <p:nvPicPr>
          <p:cNvPr id="18" name="vierte">
            <a:hlinkClick r:id="" action="ppaction://media"/>
            <a:extLst>
              <a:ext uri="{FF2B5EF4-FFF2-40B4-BE49-F238E27FC236}">
                <a16:creationId xmlns:a16="http://schemas.microsoft.com/office/drawing/2014/main" xmlns="" id="{9D43EE35-6D99-614B-9454-B1C3644947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82391" y="2156474"/>
            <a:ext cx="812800" cy="812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12384" y="446619"/>
            <a:ext cx="5340014" cy="872056"/>
          </a:xfrm>
        </p:spPr>
        <p:txBody>
          <a:bodyPr anchor="b">
            <a:normAutofit fontScale="90000"/>
          </a:bodyPr>
          <a:lstStyle/>
          <a:p>
            <a:pPr algn="l"/>
            <a:r>
              <a:rPr lang="de-DE" dirty="0">
                <a:solidFill>
                  <a:schemeClr val="bg1"/>
                </a:solidFill>
                <a:cs typeface="Calibri Light"/>
              </a:rPr>
              <a:t>In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ce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stagjon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sino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ottotitolo 2">
            <a:hlinkClick r:id="" action="ppaction://noaction">
              <a:snd r:embed="rId13" name="explode.wav"/>
            </a:hlinkClick>
            <a:extLst>
              <a:ext uri="{FF2B5EF4-FFF2-40B4-BE49-F238E27FC236}">
                <a16:creationId xmlns:a16="http://schemas.microsoft.com/office/drawing/2014/main" xmlns="" id="{DB44E0E6-A028-2746-92B7-06531DA2CC71}"/>
              </a:ext>
            </a:extLst>
          </p:cNvPr>
          <p:cNvSpPr txBox="1">
            <a:spLocks/>
          </p:cNvSpPr>
          <p:nvPr/>
        </p:nvSpPr>
        <p:spPr>
          <a:xfrm>
            <a:off x="6986010" y="4233817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rgbClr val="FF0000"/>
                </a:solidFill>
                <a:cs typeface="Calibri"/>
              </a:rPr>
              <a:t>Istât</a:t>
            </a:r>
            <a:endParaRPr lang="it-IT" sz="5400" dirty="0" err="1">
              <a:solidFill>
                <a:srgbClr val="FF0000"/>
              </a:solidFill>
            </a:endParaRPr>
          </a:p>
        </p:txBody>
      </p:sp>
      <p:sp>
        <p:nvSpPr>
          <p:cNvPr id="9" name="Sottotitolo 2">
            <a:hlinkClick r:id="" action="ppaction://noaction">
              <a:snd r:embed="rId13" name="explode.wav"/>
            </a:hlinkClick>
            <a:extLst>
              <a:ext uri="{FF2B5EF4-FFF2-40B4-BE49-F238E27FC236}">
                <a16:creationId xmlns:a16="http://schemas.microsoft.com/office/drawing/2014/main" xmlns="" id="{4E09F21B-5A69-004F-AB16-3867E2671AB8}"/>
              </a:ext>
            </a:extLst>
          </p:cNvPr>
          <p:cNvSpPr txBox="1">
            <a:spLocks/>
          </p:cNvSpPr>
          <p:nvPr/>
        </p:nvSpPr>
        <p:spPr>
          <a:xfrm>
            <a:off x="6889272" y="2179433"/>
            <a:ext cx="1911235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>
                <a:solidFill>
                  <a:srgbClr val="92D050"/>
                </a:solidFill>
                <a:cs typeface="Calibri"/>
              </a:rPr>
              <a:t>Vierte</a:t>
            </a:r>
            <a:endParaRPr lang="it-IT" sz="5400" dirty="0" err="1">
              <a:solidFill>
                <a:srgbClr val="92D050"/>
              </a:solidFill>
            </a:endParaRPr>
          </a:p>
        </p:txBody>
      </p:sp>
      <p:pic>
        <p:nvPicPr>
          <p:cNvPr id="5" name="in ce stagjon sino">
            <a:hlinkClick r:id="" action="ppaction://media"/>
            <a:extLst>
              <a:ext uri="{FF2B5EF4-FFF2-40B4-BE49-F238E27FC236}">
                <a16:creationId xmlns:a16="http://schemas.microsoft.com/office/drawing/2014/main" xmlns="" id="{06300442-0556-2541-B250-BDE37AE5A31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11142601" y="1151440"/>
            <a:ext cx="812800" cy="812800"/>
          </a:xfrm>
          <a:prstGeom prst="rect">
            <a:avLst/>
          </a:prstGeom>
          <a:noFill/>
        </p:spPr>
      </p:pic>
      <p:sp>
        <p:nvSpPr>
          <p:cNvPr id="10" name="Sottotitolo 2">
            <a:hlinkClick r:id="" action="ppaction://noaction">
              <a:snd r:embed="rId14" name="bomb.wav"/>
            </a:hlinkClick>
            <a:extLst>
              <a:ext uri="{FF2B5EF4-FFF2-40B4-BE49-F238E27FC236}">
                <a16:creationId xmlns:a16="http://schemas.microsoft.com/office/drawing/2014/main" xmlns="" id="{E2043FA5-A9D7-D04F-AFC7-D58F50236416}"/>
              </a:ext>
            </a:extLst>
          </p:cNvPr>
          <p:cNvSpPr txBox="1">
            <a:spLocks/>
          </p:cNvSpPr>
          <p:nvPr/>
        </p:nvSpPr>
        <p:spPr>
          <a:xfrm>
            <a:off x="7647685" y="3218104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Calibri"/>
              </a:rPr>
              <a:t>Sierade</a:t>
            </a:r>
            <a:endParaRPr lang="it-IT" sz="5400" dirty="0" err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Elemento grafico 13" descr="Freccia: leggera curva">
            <a:hlinkClick r:id="" action="ppaction://hlinkshowjump?jump=nextslide" highlightClick="1">
              <a:snd r:embed="rId15" name="click.wav"/>
            </a:hlinkClick>
            <a:extLst>
              <a:ext uri="{FF2B5EF4-FFF2-40B4-BE49-F238E27FC236}">
                <a16:creationId xmlns:a16="http://schemas.microsoft.com/office/drawing/2014/main" xmlns="" id="{3149B63C-5B4A-8B4C-8738-88FA835D9DC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685401" y="3190761"/>
            <a:ext cx="914400" cy="914400"/>
          </a:xfrm>
          <a:prstGeom prst="rect">
            <a:avLst/>
          </a:prstGeom>
        </p:spPr>
      </p:pic>
      <p:sp>
        <p:nvSpPr>
          <p:cNvPr id="24" name="Sottotitolo 2">
            <a:hlinkClick r:id="" action="ppaction://noaction">
              <a:snd r:embed="rId18" name="applause.wav"/>
            </a:hlinkClick>
            <a:extLst>
              <a:ext uri="{FF2B5EF4-FFF2-40B4-BE49-F238E27FC236}">
                <a16:creationId xmlns:a16="http://schemas.microsoft.com/office/drawing/2014/main" xmlns="" id="{9200ABFB-9398-C140-B973-CA1760393B28}"/>
              </a:ext>
            </a:extLst>
          </p:cNvPr>
          <p:cNvSpPr txBox="1">
            <a:spLocks/>
          </p:cNvSpPr>
          <p:nvPr/>
        </p:nvSpPr>
        <p:spPr>
          <a:xfrm>
            <a:off x="7647685" y="5246490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5"/>
                </a:solidFill>
                <a:cs typeface="Calibri"/>
              </a:rPr>
              <a:t>Unvier</a:t>
            </a:r>
            <a:endParaRPr lang="it-IT" sz="5400" dirty="0" err="1">
              <a:solidFill>
                <a:schemeClr val="accent5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B899595F-65A3-D745-B64F-A9162A0A93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9" y="99475"/>
            <a:ext cx="4645644" cy="40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2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47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0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13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33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223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29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  <p:bldP spid="1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nvier">
            <a:hlinkClick r:id="" action="ppaction://media"/>
            <a:extLst>
              <a:ext uri="{FF2B5EF4-FFF2-40B4-BE49-F238E27FC236}">
                <a16:creationId xmlns:a16="http://schemas.microsoft.com/office/drawing/2014/main" xmlns="" id="{FE197E83-802B-CE49-9585-6AAB36266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79001" y="5206612"/>
            <a:ext cx="812800" cy="812800"/>
          </a:xfrm>
          <a:prstGeom prst="rect">
            <a:avLst/>
          </a:prstGeom>
        </p:spPr>
      </p:pic>
      <p:pic>
        <p:nvPicPr>
          <p:cNvPr id="24" name="istat">
            <a:hlinkClick r:id="" action="ppaction://media"/>
            <a:extLst>
              <a:ext uri="{FF2B5EF4-FFF2-40B4-BE49-F238E27FC236}">
                <a16:creationId xmlns:a16="http://schemas.microsoft.com/office/drawing/2014/main" xmlns="" id="{67FA2768-D136-B947-991E-D3BF5BB12A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64667" y="4158012"/>
            <a:ext cx="812800" cy="812800"/>
          </a:xfrm>
          <a:prstGeom prst="rect">
            <a:avLst/>
          </a:prstGeom>
        </p:spPr>
      </p:pic>
      <p:pic>
        <p:nvPicPr>
          <p:cNvPr id="18" name="vierte">
            <a:hlinkClick r:id="" action="ppaction://media"/>
            <a:extLst>
              <a:ext uri="{FF2B5EF4-FFF2-40B4-BE49-F238E27FC236}">
                <a16:creationId xmlns:a16="http://schemas.microsoft.com/office/drawing/2014/main" xmlns="" id="{9E1E7DA9-4DA2-974B-8DFA-A14D22DF61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23973" y="3105129"/>
            <a:ext cx="812800" cy="812800"/>
          </a:xfrm>
          <a:prstGeom prst="rect">
            <a:avLst/>
          </a:prstGeom>
        </p:spPr>
      </p:pic>
      <p:pic>
        <p:nvPicPr>
          <p:cNvPr id="22" name="sierade">
            <a:hlinkClick r:id="" action="ppaction://media"/>
            <a:extLst>
              <a:ext uri="{FF2B5EF4-FFF2-40B4-BE49-F238E27FC236}">
                <a16:creationId xmlns:a16="http://schemas.microsoft.com/office/drawing/2014/main" xmlns="" id="{E2772AAA-4356-FF47-B0E6-87940A29557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01440" y="1951117"/>
            <a:ext cx="812800" cy="812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12384" y="446619"/>
            <a:ext cx="5340014" cy="872056"/>
          </a:xfrm>
        </p:spPr>
        <p:txBody>
          <a:bodyPr anchor="b">
            <a:normAutofit fontScale="90000"/>
          </a:bodyPr>
          <a:lstStyle/>
          <a:p>
            <a:pPr algn="l"/>
            <a:r>
              <a:rPr lang="de-DE" dirty="0">
                <a:solidFill>
                  <a:schemeClr val="bg1"/>
                </a:solidFill>
                <a:cs typeface="Calibri Light"/>
              </a:rPr>
              <a:t>In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ce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stagjon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 Light"/>
              </a:rPr>
              <a:t>sino</a:t>
            </a:r>
            <a:r>
              <a:rPr lang="de-DE" dirty="0">
                <a:solidFill>
                  <a:schemeClr val="bg1"/>
                </a:solidFill>
                <a:cs typeface="Calibri Light"/>
              </a:rPr>
              <a:t>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ottotitolo 2">
            <a:hlinkClick r:id="" action="ppaction://noaction">
              <a:snd r:embed="rId13" name="bomb.wav"/>
            </a:hlinkClick>
            <a:extLst>
              <a:ext uri="{FF2B5EF4-FFF2-40B4-BE49-F238E27FC236}">
                <a16:creationId xmlns:a16="http://schemas.microsoft.com/office/drawing/2014/main" xmlns="" id="{DB44E0E6-A028-2746-92B7-06531DA2CC71}"/>
              </a:ext>
            </a:extLst>
          </p:cNvPr>
          <p:cNvSpPr txBox="1">
            <a:spLocks/>
          </p:cNvSpPr>
          <p:nvPr/>
        </p:nvSpPr>
        <p:spPr>
          <a:xfrm>
            <a:off x="6894037" y="4167505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rgbClr val="FF0000"/>
                </a:solidFill>
                <a:cs typeface="Calibri"/>
              </a:rPr>
              <a:t>Istât</a:t>
            </a:r>
            <a:endParaRPr lang="it-IT" sz="5400" dirty="0" err="1">
              <a:solidFill>
                <a:srgbClr val="FF0000"/>
              </a:solidFill>
            </a:endParaRPr>
          </a:p>
        </p:txBody>
      </p:sp>
      <p:sp>
        <p:nvSpPr>
          <p:cNvPr id="9" name="Sottotitolo 2">
            <a:hlinkClick r:id="" action="ppaction://noaction">
              <a:snd r:embed="rId14" name="applause.wav"/>
            </a:hlinkClick>
            <a:extLst>
              <a:ext uri="{FF2B5EF4-FFF2-40B4-BE49-F238E27FC236}">
                <a16:creationId xmlns:a16="http://schemas.microsoft.com/office/drawing/2014/main" xmlns="" id="{4E09F21B-5A69-004F-AB16-3867E2671AB8}"/>
              </a:ext>
            </a:extLst>
          </p:cNvPr>
          <p:cNvSpPr txBox="1">
            <a:spLocks/>
          </p:cNvSpPr>
          <p:nvPr/>
        </p:nvSpPr>
        <p:spPr>
          <a:xfrm>
            <a:off x="7826254" y="3126559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>
                <a:solidFill>
                  <a:srgbClr val="92D050"/>
                </a:solidFill>
                <a:cs typeface="Calibri"/>
              </a:rPr>
              <a:t>Vierte</a:t>
            </a:r>
            <a:endParaRPr lang="it-IT" sz="5400" dirty="0" err="1">
              <a:solidFill>
                <a:srgbClr val="92D050"/>
              </a:solidFill>
            </a:endParaRPr>
          </a:p>
        </p:txBody>
      </p:sp>
      <p:pic>
        <p:nvPicPr>
          <p:cNvPr id="5" name="in ce stagjon sino">
            <a:hlinkClick r:id="" action="ppaction://media"/>
            <a:extLst>
              <a:ext uri="{FF2B5EF4-FFF2-40B4-BE49-F238E27FC236}">
                <a16:creationId xmlns:a16="http://schemas.microsoft.com/office/drawing/2014/main" xmlns="" id="{06300442-0556-2541-B250-BDE37AE5A31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11142601" y="1151440"/>
            <a:ext cx="812800" cy="812800"/>
          </a:xfrm>
          <a:prstGeom prst="rect">
            <a:avLst/>
          </a:prstGeom>
          <a:noFill/>
        </p:spPr>
      </p:pic>
      <p:sp>
        <p:nvSpPr>
          <p:cNvPr id="10" name="Sottotitolo 2">
            <a:hlinkClick r:id="" action="ppaction://noaction">
              <a:snd r:embed="rId13" name="bomb.wav"/>
            </a:hlinkClick>
            <a:extLst>
              <a:ext uri="{FF2B5EF4-FFF2-40B4-BE49-F238E27FC236}">
                <a16:creationId xmlns:a16="http://schemas.microsoft.com/office/drawing/2014/main" xmlns="" id="{E2043FA5-A9D7-D04F-AFC7-D58F50236416}"/>
              </a:ext>
            </a:extLst>
          </p:cNvPr>
          <p:cNvSpPr txBox="1">
            <a:spLocks/>
          </p:cNvSpPr>
          <p:nvPr/>
        </p:nvSpPr>
        <p:spPr>
          <a:xfrm>
            <a:off x="6834885" y="1989645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Calibri"/>
              </a:rPr>
              <a:t>Sierade</a:t>
            </a:r>
            <a:endParaRPr lang="it-IT" sz="5400" dirty="0" err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Sottotitolo 2">
            <a:hlinkClick r:id="" action="ppaction://noaction">
              <a:snd r:embed="rId13" name="bomb.wav"/>
            </a:hlinkClick>
            <a:extLst>
              <a:ext uri="{FF2B5EF4-FFF2-40B4-BE49-F238E27FC236}">
                <a16:creationId xmlns:a16="http://schemas.microsoft.com/office/drawing/2014/main" xmlns="" id="{A66AA7FB-AF74-9E43-B76E-405E4C54B743}"/>
              </a:ext>
            </a:extLst>
          </p:cNvPr>
          <p:cNvSpPr txBox="1">
            <a:spLocks/>
          </p:cNvSpPr>
          <p:nvPr/>
        </p:nvSpPr>
        <p:spPr>
          <a:xfrm>
            <a:off x="7828689" y="5214530"/>
            <a:ext cx="3520203" cy="766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5400" dirty="0" err="1">
                <a:solidFill>
                  <a:schemeClr val="accent5"/>
                </a:solidFill>
                <a:cs typeface="Calibri"/>
              </a:rPr>
              <a:t>Unvier</a:t>
            </a:r>
            <a:endParaRPr lang="it-IT" sz="5400" dirty="0" err="1">
              <a:solidFill>
                <a:schemeClr val="accent5"/>
              </a:solidFill>
            </a:endParaRPr>
          </a:p>
        </p:txBody>
      </p:sp>
      <p:pic>
        <p:nvPicPr>
          <p:cNvPr id="25" name="Elemento grafico 24" descr="Freccia: leggera curva">
            <a:hlinkClick r:id="" action="ppaction://hlinkshowjump?jump=nextslide" highlightClick="1">
              <a:snd r:embed="rId15" name="click.wav"/>
            </a:hlinkClick>
            <a:extLst>
              <a:ext uri="{FF2B5EF4-FFF2-40B4-BE49-F238E27FC236}">
                <a16:creationId xmlns:a16="http://schemas.microsoft.com/office/drawing/2014/main" xmlns="" id="{92FAE001-3048-DF47-9349-D2AA425E25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685401" y="3190761"/>
            <a:ext cx="914400" cy="9144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EF24995-B622-4D45-BBFC-C5E8E7E2C5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7" y="71939"/>
            <a:ext cx="4804860" cy="378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2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47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0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67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33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223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2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  <p:bldP spid="10" grpId="0"/>
      <p:bldP spid="2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87</Words>
  <Application>Microsoft Office PowerPoint</Application>
  <PresentationFormat>Widescreen</PresentationFormat>
  <Paragraphs>45</Paragraphs>
  <Slides>10</Slides>
  <Notes>0</Notes>
  <HiddenSlides>0</HiddenSlides>
  <MMClips>44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In ce stagjon  sino?</vt:lpstr>
      <vt:lpstr>In ce stagjon sino?</vt:lpstr>
      <vt:lpstr>In ce stagjon sino?</vt:lpstr>
      <vt:lpstr>In ce stagjon sino?</vt:lpstr>
      <vt:lpstr>In ce stagjon sino?</vt:lpstr>
      <vt:lpstr>In ce stagjon sino?</vt:lpstr>
      <vt:lpstr>In ce stagjon sino?</vt:lpstr>
      <vt:lpstr>In ce stagjon sino?</vt:lpstr>
      <vt:lpstr>In ce stagjon sino?</vt:lpstr>
      <vt:lpstr>Biel lavôr!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seven</dc:creator>
  <cp:lastModifiedBy>seven</cp:lastModifiedBy>
  <cp:revision>60</cp:revision>
  <dcterms:created xsi:type="dcterms:W3CDTF">2012-07-30T23:18:30Z</dcterms:created>
  <dcterms:modified xsi:type="dcterms:W3CDTF">2019-07-11T19:34:48Z</dcterms:modified>
</cp:coreProperties>
</file>