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E19"/>
    <a:srgbClr val="D09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57" d="100"/>
          <a:sy n="57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78DBE4-8D30-134F-A628-80F3EBC4D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E43A322-2AC4-9E4F-AA17-9493EFB32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761BEE-AED8-E344-9932-56E19DBE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72C55B0-FDA4-6046-91F9-F4E9B7EF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E7DDC03-E8C6-2642-9973-3872A644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3C9767-F663-5F44-AC78-E744CA9D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D6CEE9A-D987-8043-AECD-8DB013CAF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56C62E-F949-C74A-9C6A-6405D959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726F857-4E36-DB48-BFA8-487A4F9A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BD75D0-50E8-814A-80D1-A015EE7A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4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C94022F-2D68-6349-8E26-065BA1BC0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F8DE80F-0AF3-7F44-BDFF-9B065304F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704F4CC-D87E-274F-A720-C194AAF6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EEEBE3-030B-614F-859A-A0043D09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D6CEA0-4C2F-5442-9C55-72B573B8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2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AB1DA3-679E-9D4C-97F6-BFE12F32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2D3FBA-FEE7-C34A-84F0-930B5383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5628475-F5B5-4443-A236-4220A160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6E8C1DF-D3A2-CE4D-86D5-23E8FFD3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A1ED026-C55D-2D4D-9E71-8D2EF277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67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0416D7-D82F-BC42-BC55-1F67E638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F9197CE-248E-514C-B5A9-0B05F76A2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17D2888-A135-4542-BABB-C3DF6E2F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E22D93-DB01-A248-A03B-91BE247C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385C64E-FB11-3B4E-832C-B53F0315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9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E4DF4A-F266-1A4C-AB26-04D889DF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60C372-BB9A-884A-8DF9-121C5AA91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F5AAD19-1563-7141-9589-DF453CA0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FB72608-0135-2944-A933-183CFF26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441B8EF-62C9-734C-AE4C-1591800C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E91E52E-4C98-0545-8484-DBDC7773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5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990FB4-65F6-5748-B277-E46B440F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95FA73E-4E92-F74D-98C2-EE01F3E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EED4D00-8BAB-B34B-9D8A-79A8BFF91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523E451-B5F9-734C-AA43-40876CE56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69DE611-CCBC-D14D-962B-750B5285C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9E10DFA-F59E-5C4B-BA8B-DD98444C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E81BB5EF-5BBA-334D-9365-B73C24C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C73B23B-B764-4F49-AB4F-E7D684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3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F813C2-3FE6-2746-A88D-1B7DB105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20BB0A6-5743-5A44-AE2F-2E85A83B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5EBD413-DF10-6B49-8A05-376CC0EE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88362CB-398D-1C4B-A396-34037DBF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3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13698CE-A877-4C45-B77B-BE19B7D0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E62392E-B41A-9C48-B5CA-1A2E5E53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6303606-FA16-8D4B-AF74-60E0D83C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58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1F987E-315E-B34E-8100-CE38108D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0FA5B8E-153A-1E48-9688-517B9810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2945689-8015-A643-AC6F-1B8DD4455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ED5B9BB-2485-3A49-B863-169EA5D3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563B77-B64C-E743-8BEB-61FF4521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6DB9F40-5054-1049-82AC-5E2EE491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86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BAE2BE-9A2A-4241-9644-5B4D90FE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5FD37F3-E572-1A4E-81EA-39AE07969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B62E5A8-C6CB-1D4C-9D58-2376723A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93C8501-194C-E04E-BEEA-BD005265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65EC19-0D1C-1944-B5B6-3612B39F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C6CF5B9-BABA-FC48-B071-F7747EDF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5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FF264CF-2421-AE4D-BA65-47AE4D69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411F5E1-987B-0E40-9FAE-0C77C08B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A7B723D-DCBD-E64A-8EE2-1C7BDB473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6DBF-9787-8F43-82AE-539BF200C712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DBFE153-D146-F74D-AF71-1B024815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40536D0-D2E2-8A43-AA8B-4353909A6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6E53-B443-8149-AD22-FA9904DEE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11" Type="http://schemas.openxmlformats.org/officeDocument/2006/relationships/image" Target="../media/image4.jp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7043802" y="236740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2168076" y="52390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I </a:t>
            </a:r>
            <a:r>
              <a:rPr lang="it-IT" sz="5400" dirty="0" err="1">
                <a:latin typeface="Bradley Hand" pitchFamily="2" charset="77"/>
              </a:rPr>
              <a:t>dîs</a:t>
            </a:r>
            <a:r>
              <a:rPr lang="it-IT" sz="5400" dirty="0">
                <a:latin typeface="Bradley Hand" pitchFamily="2" charset="77"/>
              </a:rPr>
              <a:t> </a:t>
            </a:r>
          </a:p>
          <a:p>
            <a:pPr algn="ctr"/>
            <a:r>
              <a:rPr lang="it-IT" sz="5400" dirty="0">
                <a:latin typeface="Bradley Hand" pitchFamily="2" charset="77"/>
              </a:rPr>
              <a:t>de </a:t>
            </a:r>
            <a:r>
              <a:rPr lang="it-IT" sz="5400" dirty="0" err="1">
                <a:latin typeface="Bradley Hand" pitchFamily="2" charset="77"/>
              </a:rPr>
              <a:t>setemane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3" name="titul">
            <a:hlinkClick r:id="" action="ppaction://media"/>
            <a:extLst>
              <a:ext uri="{FF2B5EF4-FFF2-40B4-BE49-F238E27FC236}">
                <a16:creationId xmlns:a16="http://schemas.microsoft.com/office/drawing/2014/main" xmlns="" id="{23B14FFB-7438-1D4B-B36E-E04809B3B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3009 C -0.25964 0.0331 -0.25951 0.03634 -0.25886 0.03935 C -0.25847 0.04213 -0.25756 0.04444 -0.25677 0.04699 C -0.25547 0.05069 -0.25404 0.05463 -0.25261 0.0581 C -0.25026 0.06366 -0.24922 0.0669 -0.24623 0.07129 C -0.24532 0.07268 -0.24401 0.07361 -0.2431 0.075 C -0.24193 0.07685 -0.24115 0.07916 -0.23985 0.08079 C -0.23894 0.08171 -0.23776 0.08171 -0.23672 0.08264 C -0.23555 0.08356 -0.23464 0.08541 -0.2336 0.08634 C -0.23256 0.08727 -0.23151 0.08773 -0.23034 0.08819 C -0.22761 0.08958 -0.22474 0.09028 -0.22188 0.0919 C -0.21732 0.09467 -0.2198 0.09329 -0.21459 0.09583 C -0.2086 0.09514 -0.20248 0.09537 -0.19662 0.09375 C -0.19193 0.09259 -0.19258 0.08842 -0.1892 0.08449 C -0.18829 0.08333 -0.18711 0.0831 -0.18607 0.08264 C -0.17878 0.06967 -0.18138 0.07569 -0.17761 0.06574 C -0.17787 0.05509 -0.178 0.04444 -0.17865 0.03379 C -0.17878 0.03171 -0.17904 0.02963 -0.17969 0.02801 C -0.18112 0.02477 -0.18386 0.02361 -0.18607 0.02245 C -0.18802 0.02338 -0.19206 0.0243 -0.19336 0.02801 C -0.19454 0.03148 -0.19454 0.03588 -0.19558 0.03935 C -0.19623 0.0419 -0.19701 0.04421 -0.19766 0.04699 C -0.19844 0.05046 -0.19909 0.0544 -0.19974 0.0581 L -0.20079 0.06389 C -0.20039 0.07199 -0.20092 0.08032 -0.19974 0.08819 C -0.19909 0.09259 -0.19688 0.09583 -0.19558 0.09954 C -0.19167 0.10972 -0.19558 0.10116 -0.19024 0.10879 C -0.18907 0.11065 -0.18829 0.11296 -0.18711 0.11458 C -0.18503 0.11736 -0.18308 0.1206 -0.18073 0.12199 L -0.17435 0.12569 C -0.16485 0.12523 -0.15534 0.125 -0.14584 0.12384 C -0.14427 0.12361 -0.14024 0.12106 -0.13842 0.12014 C -0.12461 0.1037 -0.13763 0.12014 -0.12891 0.10694 C -0.12761 0.10486 -0.12592 0.10347 -0.12474 0.10139 C -0.12383 0.09977 -0.12344 0.09745 -0.12266 0.09583 C -0.11433 0.07801 -0.12592 0.10741 -0.11524 0.07893 C -0.11185 0.06991 -0.11355 0.07523 -0.11094 0.0618 L -0.1099 0.05625 C -0.11068 0.0544 -0.1112 0.05231 -0.11211 0.05069 C -0.11394 0.04745 -0.11602 0.04629 -0.11836 0.04491 C -0.1198 0.04421 -0.12123 0.04375 -0.12266 0.04305 C -0.13438 0.04491 -0.1336 0.03889 -0.13737 0.05069 C -0.13815 0.05301 -0.13881 0.05555 -0.13959 0.0581 C -0.1392 0.07454 -0.13907 0.09074 -0.13842 0.10694 C -0.13842 0.10903 -0.13815 0.11111 -0.13737 0.11273 C -0.13659 0.11435 -0.13542 0.11551 -0.13425 0.11643 C -0.13217 0.11805 -0.13008 0.11898 -0.12787 0.12014 C -0.12683 0.12083 -0.12565 0.12083 -0.12474 0.12199 C -0.12032 0.12731 -0.12279 0.12523 -0.11732 0.12778 C -0.10756 0.12616 -0.1073 0.12731 -0.10039 0.12384 C -0.09935 0.12338 -0.09831 0.12291 -0.09727 0.12199 C -0.09584 0.12083 -0.0944 0.11967 -0.0931 0.11829 C -0.09089 0.11597 -0.08672 0.11065 -0.08672 0.11088 C -0.08282 0.10046 -0.08672 0.10926 -0.08138 0.10139 C -0.07331 0.08935 -0.08295 0.10139 -0.07513 0.0919 C -0.07214 0.07639 -0.07709 0.10092 -0.0698 0.075 C -0.06836 0.07014 -0.06654 0.06528 -0.06563 0.05995 C -0.06524 0.0581 -0.06511 0.05602 -0.06446 0.0544 C -0.06368 0.05162 -0.06237 0.0493 -0.06133 0.04699 C -0.06094 0.04491 -0.06081 0.04305 -0.06029 0.0412 C -0.05899 0.03611 -0.05704 0.03148 -0.05612 0.02616 L -0.05391 0.01504 C -0.0543 0.01111 -0.05417 0.00717 -0.05495 0.0037 C -0.0556 0.00116 -0.05717 1.85185E-6 -0.05821 -0.00185 C -0.05899 -0.00371 -0.05951 -0.00579 -0.06029 -0.00764 C -0.06198 -0.01111 -0.0642 -0.01482 -0.06667 -0.0169 C -0.06758 -0.01783 -0.06875 -0.01829 -0.0698 -0.01875 C -0.07266 -0.01829 -0.07552 -0.01875 -0.07826 -0.0169 C -0.07982 -0.01597 -0.08386 -0.00556 -0.08464 -0.00394 C -0.08555 -0.00185 -0.08685 -0.00046 -0.08776 0.00185 C -0.08933 0.00579 -0.09011 0.01041 -0.09089 0.01504 C -0.09089 0.01643 -0.09076 0.04074 -0.08881 0.04884 C -0.08829 0.05092 -0.0875 0.05278 -0.08672 0.0544 C -0.08477 0.05833 -0.08321 0.06389 -0.08034 0.06574 C -0.0793 0.0662 -0.07813 0.06666 -0.07722 0.06759 C -0.06954 0.0743 -0.07904 0.06852 -0.0698 0.075 C -0.06771 0.07662 -0.06342 0.07893 -0.06342 0.07916 C -0.05782 0.07824 -0.05222 0.07801 -0.04662 0.07685 C -0.04545 0.07662 -0.0444 0.07592 -0.04336 0.075 C -0.04115 0.07291 -0.0392 0.07014 -0.03698 0.06759 C -0.02579 0.05416 -0.04297 0.075 -0.03073 0.0581 C -0.02865 0.05532 -0.02435 0.05069 -0.02435 0.05092 C -0.0237 0.04884 -0.02318 0.04653 -0.02227 0.04491 C -0.02136 0.04352 -0.01993 0.04305 -0.01914 0.0412 C -0.01914 0.04143 -0.01381 0.02708 -0.01276 0.0243 C -0.01198 0.02245 -0.01159 0.02037 -0.01068 0.01875 C -0.00964 0.0169 -0.00847 0.01504 -0.00743 0.01296 C -0.00664 0.01134 -0.00625 0.00903 -0.00534 0.00741 C -0.00443 0.00579 -0.00313 0.00509 -0.00222 0.0037 C -0.00144 0.00254 -0.00079 0.00116 3.95833E-6 1.85185E-6 " pathEditMode="relative" rAng="0" ptsTypes="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24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 err="1">
                <a:latin typeface="Bradley Hand" pitchFamily="2" charset="77"/>
              </a:rPr>
              <a:t>Biel</a:t>
            </a:r>
            <a:r>
              <a:rPr lang="it-IT" sz="5400" dirty="0">
                <a:latin typeface="Bradley Hand" pitchFamily="2" charset="77"/>
              </a:rPr>
              <a:t> </a:t>
            </a:r>
            <a:r>
              <a:rPr lang="it-IT" sz="5400" dirty="0" err="1">
                <a:latin typeface="Bradley Hand" pitchFamily="2" charset="77"/>
              </a:rPr>
              <a:t>lavôr</a:t>
            </a:r>
            <a:r>
              <a:rPr lang="it-IT" sz="5400" dirty="0">
                <a:latin typeface="Bradley Hand" pitchFamily="2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745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58777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7043802" y="236740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2168076" y="52390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BA0610AF-6AF1-E541-A624-6FF3581BBFBB}"/>
              </a:ext>
            </a:extLst>
          </p:cNvPr>
          <p:cNvSpPr txBox="1"/>
          <p:nvPr/>
        </p:nvSpPr>
        <p:spPr>
          <a:xfrm>
            <a:off x="3625854" y="1133448"/>
            <a:ext cx="3313237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Lunis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0" name="CasellaDiTesto 9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xmlns="" id="{743A6AB8-1843-9146-A0BD-98422FE7D641}"/>
              </a:ext>
            </a:extLst>
          </p:cNvPr>
          <p:cNvSpPr txBox="1"/>
          <p:nvPr/>
        </p:nvSpPr>
        <p:spPr>
          <a:xfrm>
            <a:off x="3879670" y="1873046"/>
            <a:ext cx="331323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Martars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1" name="CasellaDiTesto 10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A6666182-583E-1F4B-82E5-DB59D71E9F8B}"/>
              </a:ext>
            </a:extLst>
          </p:cNvPr>
          <p:cNvSpPr txBox="1"/>
          <p:nvPr/>
        </p:nvSpPr>
        <p:spPr>
          <a:xfrm>
            <a:off x="4050733" y="2578402"/>
            <a:ext cx="3313236" cy="923330"/>
          </a:xfrm>
          <a:prstGeom prst="rect">
            <a:avLst/>
          </a:prstGeom>
          <a:solidFill>
            <a:srgbClr val="D098C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Miercus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2" name="CasellaDiTesto 11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xmlns="" id="{296D3A40-2AC6-644F-BFD6-6E4F55EB5C54}"/>
              </a:ext>
            </a:extLst>
          </p:cNvPr>
          <p:cNvSpPr txBox="1"/>
          <p:nvPr/>
        </p:nvSpPr>
        <p:spPr>
          <a:xfrm>
            <a:off x="4333344" y="3244617"/>
            <a:ext cx="3313236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Joibe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3" name="CasellaDiTesto 12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ED60C770-5BC9-7A44-A6F2-61AEB057388A}"/>
              </a:ext>
            </a:extLst>
          </p:cNvPr>
          <p:cNvSpPr txBox="1"/>
          <p:nvPr/>
        </p:nvSpPr>
        <p:spPr>
          <a:xfrm>
            <a:off x="4550942" y="4027989"/>
            <a:ext cx="3313236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Vinars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4" name="CasellaDiTesto 13">
            <a:hlinkClick r:id="" action="ppaction://noaction">
              <a:snd r:embed="rId9" name="bomb.wav"/>
            </a:hlinkClick>
            <a:extLst>
              <a:ext uri="{FF2B5EF4-FFF2-40B4-BE49-F238E27FC236}">
                <a16:creationId xmlns:a16="http://schemas.microsoft.com/office/drawing/2014/main" xmlns="" id="{FAA25325-E7DA-834B-A464-A957C48E7669}"/>
              </a:ext>
            </a:extLst>
          </p:cNvPr>
          <p:cNvSpPr txBox="1"/>
          <p:nvPr/>
        </p:nvSpPr>
        <p:spPr>
          <a:xfrm>
            <a:off x="4804124" y="4750466"/>
            <a:ext cx="3313236" cy="923330"/>
          </a:xfrm>
          <a:prstGeom prst="rect">
            <a:avLst/>
          </a:prstGeom>
          <a:solidFill>
            <a:srgbClr val="DD6E19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Sabide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15" name="CasellaDiTesto 14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AD61270A-96B4-534D-87EC-7AD837904F7B}"/>
              </a:ext>
            </a:extLst>
          </p:cNvPr>
          <p:cNvSpPr txBox="1"/>
          <p:nvPr/>
        </p:nvSpPr>
        <p:spPr>
          <a:xfrm>
            <a:off x="5057305" y="5404604"/>
            <a:ext cx="3313237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it-IT" sz="5400" dirty="0" err="1">
                <a:latin typeface="Bradley Hand" pitchFamily="2" charset="77"/>
              </a:rPr>
              <a:t>Domenie</a:t>
            </a:r>
            <a:endParaRPr lang="it-IT" sz="5400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02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99820473-091E-254B-985A-01EF41643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DD6E19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Sabide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5" y="3105716"/>
            <a:ext cx="3313236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Joibe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4" y="1845506"/>
            <a:ext cx="3313237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Lunis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è il </a:t>
            </a:r>
            <a:r>
              <a:rPr lang="it-IT" sz="5400" dirty="0" err="1">
                <a:latin typeface="Bradley Hand" pitchFamily="2" charset="77"/>
              </a:rPr>
              <a:t>prin</a:t>
            </a:r>
            <a:r>
              <a:rPr lang="it-IT" sz="5400" dirty="0">
                <a:latin typeface="Bradley Hand" pitchFamily="2" charset="77"/>
              </a:rPr>
              <a:t> dì de </a:t>
            </a:r>
            <a:r>
              <a:rPr lang="it-IT" sz="5400" dirty="0" err="1">
                <a:latin typeface="Bradley Hand" pitchFamily="2" charset="77"/>
              </a:rPr>
              <a:t>setemane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80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xmlns="" id="{F055C6AC-DA84-9B49-93B2-A55C1701C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Lunis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5" y="3105716"/>
            <a:ext cx="3313236" cy="923330"/>
          </a:xfrm>
          <a:prstGeom prst="rect">
            <a:avLst/>
          </a:prstGeom>
          <a:solidFill>
            <a:srgbClr val="D098C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Miercus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4" y="1845506"/>
            <a:ext cx="3313237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Vinars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</a:t>
            </a:r>
            <a:r>
              <a:rPr lang="it-IT" sz="5400" dirty="0" err="1">
                <a:latin typeface="Bradley Hand" pitchFamily="2" charset="77"/>
              </a:rPr>
              <a:t>ven</a:t>
            </a:r>
            <a:r>
              <a:rPr lang="it-IT" sz="5400" dirty="0">
                <a:latin typeface="Bradley Hand" pitchFamily="2" charset="77"/>
              </a:rPr>
              <a:t> dopo </a:t>
            </a:r>
            <a:r>
              <a:rPr lang="it-IT" sz="5400" dirty="0" err="1">
                <a:latin typeface="Bradley Hand" pitchFamily="2" charset="77"/>
              </a:rPr>
              <a:t>martars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4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xmlns="" id="{B4AAF076-61E8-7045-B66F-AF2C8FA41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Martars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4" y="3105716"/>
            <a:ext cx="3313237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Domenie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5" y="1845506"/>
            <a:ext cx="3313236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Joibe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In </a:t>
            </a:r>
            <a:r>
              <a:rPr lang="it-IT" sz="5400" dirty="0" err="1">
                <a:latin typeface="Bradley Hand" pitchFamily="2" charset="77"/>
              </a:rPr>
              <a:t>chest</a:t>
            </a:r>
            <a:r>
              <a:rPr lang="it-IT" sz="5400" dirty="0">
                <a:latin typeface="Bradley Hand" pitchFamily="2" charset="77"/>
              </a:rPr>
              <a:t> dì no si va a </a:t>
            </a:r>
            <a:r>
              <a:rPr lang="it-IT" sz="5400" dirty="0" err="1">
                <a:latin typeface="Bradley Hand" pitchFamily="2" charset="77"/>
              </a:rPr>
              <a:t>scuele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4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xmlns="" id="{60327C99-4E89-3348-8FC7-BAD3AA658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Domenie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4" y="3105716"/>
            <a:ext cx="3313237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Lunis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5" y="1845506"/>
            <a:ext cx="3313236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Vinars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</a:t>
            </a:r>
            <a:r>
              <a:rPr lang="it-IT" sz="5400" dirty="0" err="1">
                <a:latin typeface="Bradley Hand" pitchFamily="2" charset="77"/>
              </a:rPr>
              <a:t>ven</a:t>
            </a:r>
            <a:r>
              <a:rPr lang="it-IT" sz="5400" dirty="0">
                <a:latin typeface="Bradley Hand" pitchFamily="2" charset="77"/>
              </a:rPr>
              <a:t> </a:t>
            </a:r>
            <a:r>
              <a:rPr lang="it-IT" sz="5400" dirty="0" err="1">
                <a:latin typeface="Bradley Hand" pitchFamily="2" charset="77"/>
              </a:rPr>
              <a:t>prin</a:t>
            </a:r>
            <a:r>
              <a:rPr lang="it-IT" sz="5400" dirty="0">
                <a:latin typeface="Bradley Hand" pitchFamily="2" charset="77"/>
              </a:rPr>
              <a:t> di </a:t>
            </a:r>
            <a:r>
              <a:rPr lang="it-IT" sz="5400" dirty="0" err="1">
                <a:latin typeface="Bradley Hand" pitchFamily="2" charset="77"/>
              </a:rPr>
              <a:t>sabide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72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xmlns="" id="{55193417-83A3-2F4D-AEAA-D3E260501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D098C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Miercus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4" y="3105716"/>
            <a:ext cx="3313237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Joibe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5" y="1845506"/>
            <a:ext cx="3313236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Domenie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è l’</a:t>
            </a:r>
            <a:r>
              <a:rPr lang="it-IT" sz="5400" dirty="0" err="1">
                <a:latin typeface="Bradley Hand" pitchFamily="2" charset="77"/>
              </a:rPr>
              <a:t>ultin</a:t>
            </a:r>
            <a:r>
              <a:rPr lang="it-IT" sz="5400" dirty="0">
                <a:latin typeface="Bradley Hand" pitchFamily="2" charset="77"/>
              </a:rPr>
              <a:t> dì de </a:t>
            </a:r>
            <a:r>
              <a:rPr lang="it-IT" sz="5400" dirty="0" err="1">
                <a:latin typeface="Bradley Hand" pitchFamily="2" charset="77"/>
              </a:rPr>
              <a:t>setemane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100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xmlns="" id="{095B38E1-C7CD-C740-88FC-7A1CE17EA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applause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Joibe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4" y="3105716"/>
            <a:ext cx="3313237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Lunis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5" y="1845506"/>
            <a:ext cx="331323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Martars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è il dì a </a:t>
            </a:r>
            <a:r>
              <a:rPr lang="it-IT" sz="5400" dirty="0" err="1">
                <a:latin typeface="Bradley Hand" pitchFamily="2" charset="77"/>
              </a:rPr>
              <a:t>mieze</a:t>
            </a:r>
            <a:r>
              <a:rPr lang="it-IT" sz="5400" dirty="0">
                <a:latin typeface="Bradley Hand" pitchFamily="2" charset="77"/>
              </a:rPr>
              <a:t> </a:t>
            </a:r>
            <a:r>
              <a:rPr lang="it-IT" sz="5400" dirty="0" err="1">
                <a:latin typeface="Bradley Hand" pitchFamily="2" charset="77"/>
              </a:rPr>
              <a:t>setemane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16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xmlns="" id="{728CB5BC-32FC-B54A-B836-BC9B018C4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10" name="CasellaDiTesto 9">
            <a:hlinkClick r:id="" action="ppaction://noaction">
              <a:snd r:embed="rId7" name="applause.wav"/>
            </a:hlinkClick>
            <a:extLst>
              <a:ext uri="{FF2B5EF4-FFF2-40B4-BE49-F238E27FC236}">
                <a16:creationId xmlns:a16="http://schemas.microsoft.com/office/drawing/2014/main" xmlns="" id="{BFC3045E-B177-F744-AA40-04AAB29650DB}"/>
              </a:ext>
            </a:extLst>
          </p:cNvPr>
          <p:cNvSpPr txBox="1"/>
          <p:nvPr/>
        </p:nvSpPr>
        <p:spPr>
          <a:xfrm>
            <a:off x="8458025" y="4321604"/>
            <a:ext cx="3313236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Vinars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9" name="CasellaDiTesto 8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xmlns="" id="{D4D854BD-42C2-1544-8209-597241CC760D}"/>
              </a:ext>
            </a:extLst>
          </p:cNvPr>
          <p:cNvSpPr txBox="1"/>
          <p:nvPr/>
        </p:nvSpPr>
        <p:spPr>
          <a:xfrm>
            <a:off x="8458024" y="3105716"/>
            <a:ext cx="3313237" cy="923330"/>
          </a:xfrm>
          <a:prstGeom prst="rect">
            <a:avLst/>
          </a:prstGeom>
          <a:solidFill>
            <a:srgbClr val="D098C0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Miercus</a:t>
            </a:r>
            <a:endParaRPr lang="it-IT" sz="5400" dirty="0">
              <a:latin typeface="Bradley Hand" pitchFamily="2" charset="77"/>
            </a:endParaRPr>
          </a:p>
        </p:txBody>
      </p:sp>
      <p:sp>
        <p:nvSpPr>
          <p:cNvPr id="2" name="CasellaDiTesto 1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xmlns="" id="{B6CC17A1-C94F-0D40-B91D-10D0E7E686A6}"/>
              </a:ext>
            </a:extLst>
          </p:cNvPr>
          <p:cNvSpPr txBox="1"/>
          <p:nvPr/>
        </p:nvSpPr>
        <p:spPr>
          <a:xfrm>
            <a:off x="8458025" y="1845506"/>
            <a:ext cx="3313236" cy="923330"/>
          </a:xfrm>
          <a:prstGeom prst="rect">
            <a:avLst/>
          </a:prstGeom>
          <a:solidFill>
            <a:srgbClr val="DD6E19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r"/>
            <a:r>
              <a:rPr lang="it-IT" sz="5400" dirty="0" err="1">
                <a:latin typeface="Bradley Hand" pitchFamily="2" charset="77"/>
              </a:rPr>
              <a:t>Sabide</a:t>
            </a:r>
            <a:endParaRPr lang="it-IT" sz="5400" dirty="0">
              <a:latin typeface="Bradley Hand" pitchFamily="2" charset="77"/>
            </a:endParaRPr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xmlns="" id="{0BEF7A2F-9B54-4243-8F91-0783F999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0" y="270230"/>
            <a:ext cx="6126100" cy="6317540"/>
          </a:xfrm>
          <a:prstGeom prst="rect">
            <a:avLst/>
          </a:prstGeom>
        </p:spPr>
      </p:pic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D59539D7-B1A3-8D47-800F-7341244A29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3633772">
            <a:off x="416083" y="2005457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680508D-4759-A14A-8659-0A78D1C4A8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312611" y="524493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4EC5C51-9972-5447-80A2-198F54A703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18" y="5830022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4E57FEB-2987-E945-AA35-FF498CB6C8CE}"/>
              </a:ext>
            </a:extLst>
          </p:cNvPr>
          <p:cNvSpPr txBox="1"/>
          <p:nvPr/>
        </p:nvSpPr>
        <p:spPr>
          <a:xfrm>
            <a:off x="4361798" y="1676400"/>
            <a:ext cx="3734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5400" dirty="0">
                <a:latin typeface="Bradley Hand" pitchFamily="2" charset="77"/>
              </a:rPr>
              <a:t>Al </a:t>
            </a:r>
            <a:r>
              <a:rPr lang="it-IT" sz="5400" dirty="0" err="1">
                <a:latin typeface="Bradley Hand" pitchFamily="2" charset="77"/>
              </a:rPr>
              <a:t>ven</a:t>
            </a:r>
            <a:r>
              <a:rPr lang="it-IT" sz="5400" dirty="0">
                <a:latin typeface="Bradley Hand" pitchFamily="2" charset="77"/>
              </a:rPr>
              <a:t> dopo </a:t>
            </a:r>
            <a:r>
              <a:rPr lang="it-IT" sz="5400" dirty="0" err="1">
                <a:latin typeface="Bradley Hand" pitchFamily="2" charset="77"/>
              </a:rPr>
              <a:t>joibe</a:t>
            </a:r>
            <a:r>
              <a:rPr lang="it-IT" sz="5400" dirty="0">
                <a:latin typeface="Bradley Hand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786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83</Words>
  <Application>Microsoft Office PowerPoint</Application>
  <PresentationFormat>Widescreen</PresentationFormat>
  <Paragraphs>47</Paragraphs>
  <Slides>10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Bradley Hand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Linda Facini</dc:creator>
  <cp:lastModifiedBy>seven</cp:lastModifiedBy>
  <cp:revision>15</cp:revision>
  <dcterms:created xsi:type="dcterms:W3CDTF">2019-02-24T17:01:46Z</dcterms:created>
  <dcterms:modified xsi:type="dcterms:W3CDTF">2019-07-11T19:42:54Z</dcterms:modified>
</cp:coreProperties>
</file>