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0080625" cy="7559675"/>
  <p:notesSz cx="7772400" cy="10058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456"/>
    <a:srgbClr val="0000FF"/>
    <a:srgbClr val="0033CC"/>
    <a:srgbClr val="80008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7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 cap="none">
              <a:ln>
                <a:noFill/>
              </a:ln>
              <a:latin typeface="DejaVu Sans" pitchFamily="2"/>
              <a:ea typeface="Segoe UI" pitchFamily="2"/>
              <a:cs typeface="Tahoma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 cap="none">
              <a:ln>
                <a:noFill/>
              </a:ln>
              <a:latin typeface="DejaVu Sans" pitchFamily="2"/>
              <a:ea typeface="Segoe UI" pitchFamily="2"/>
              <a:cs typeface="Tahoma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 cap="none">
              <a:ln>
                <a:noFill/>
              </a:ln>
              <a:latin typeface="DejaVu Sans" pitchFamily="2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CA67466-AA50-4C27-98FE-BBE0CA75B107}" type="slidenum">
              <a:t>‹N›</a:t>
            </a:fld>
            <a:endParaRPr lang="it-IT" sz="1400" b="0" i="0" u="none" strike="noStrike" kern="1200" cap="none">
              <a:ln>
                <a:noFill/>
              </a:ln>
              <a:latin typeface="DejaVu Sans" pitchFamily="2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05896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it-IT" sz="1400" kern="1200">
                <a:solidFill>
                  <a:srgbClr val="DDDDDD"/>
                </a:solidFill>
                <a:latin typeface="DejaVu Sans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it-IT" sz="1400" kern="1200">
                <a:solidFill>
                  <a:srgbClr val="DDDDDD"/>
                </a:solidFill>
                <a:latin typeface="DejaVu Sans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it-IT" sz="1400" kern="1200">
                <a:solidFill>
                  <a:srgbClr val="DDDDDD"/>
                </a:solidFill>
                <a:latin typeface="DejaVu Sans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it-IT" sz="1400" kern="1200">
                <a:solidFill>
                  <a:srgbClr val="DDDDDD"/>
                </a:solidFill>
                <a:latin typeface="DejaVu Sans" pitchFamily="2"/>
                <a:ea typeface="Segoe UI" pitchFamily="2"/>
                <a:cs typeface="Tahoma" pitchFamily="2"/>
              </a:defRPr>
            </a:lvl1pPr>
          </a:lstStyle>
          <a:p>
            <a:pPr lvl="0"/>
            <a:fld id="{7A0825F1-36C8-4DF3-AF7D-90DBC939FA3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75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it-IT" sz="2000" b="0" i="0" u="none" strike="noStrike" kern="1200" cap="none">
        <a:ln>
          <a:noFill/>
        </a:ln>
        <a:latin typeface="DejaVu Sans Condensed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FD15E04-CBD3-4CA0-8CCA-E10A98331E4C}" type="slidenum">
              <a:t>1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866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648170A-089D-4D08-9D69-9ED0CE948BC3}" type="slidenum">
              <a:t>2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>
              <a:latin typeface="Liberation Sans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265762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EC889B7-9E20-432B-BCD4-A30C59F5FC8C}" type="slidenum">
              <a:t>3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991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45965CA-2353-41E3-B6FE-FB721AA4DBD6}" type="slidenum">
              <a:t>5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 dirty="0">
              <a:latin typeface="Liberation Sans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62202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078" y="1237197"/>
            <a:ext cx="7560469" cy="2631887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21B67D-3D0F-46DD-B538-C9FA889F1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86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205CEA-BD6E-4A74-9F7A-6B7DFC8DD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78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213947" y="402483"/>
            <a:ext cx="2173635" cy="64064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93043" y="402483"/>
            <a:ext cx="6394896" cy="64064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E1C040-E864-42C8-AFE3-46AB5D32C1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23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B34EC7-2C4F-402B-B842-20C3D3BE05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910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793" y="1884670"/>
            <a:ext cx="8694539" cy="3144614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7793" y="5059034"/>
            <a:ext cx="8694539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3C4AF8-3A49-4B94-8D24-8F8131D29F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92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5ADC9F-563D-4AE5-AE3B-AC1CA6101A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36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4356" y="402483"/>
            <a:ext cx="8694539" cy="146118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316" y="1853171"/>
            <a:ext cx="4285579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316" y="2761381"/>
            <a:ext cx="4285579" cy="40615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0CFFFC-055C-4095-A4BC-AD85E28819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839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2C03B6-0916-4593-AF6B-648E7900C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360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940BF1-D563-4AA4-A5A9-2271DCFECE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13354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579" y="1088454"/>
            <a:ext cx="5103316" cy="5372269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BE9265-AD3D-4615-89DB-ED67801937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046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5579" y="1088454"/>
            <a:ext cx="5103316" cy="5372269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BE319B-9A4F-4E62-9962-0AEA8E24EB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807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119441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BEE1C040-E864-42C8-AFE3-46AB5D32C1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037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19760" y="6005118"/>
            <a:ext cx="8950960" cy="707886"/>
          </a:xfrm>
          <a:prstGeom prst="rect">
            <a:avLst/>
          </a:prstGeom>
          <a:solidFill>
            <a:srgbClr val="7FF456"/>
          </a:solidFill>
          <a:ln>
            <a:noFill/>
          </a:ln>
        </p:spPr>
        <p:txBody>
          <a:bodyPr wrap="square" lIns="18000" rIns="18000" rtlCol="0">
            <a:spAutoFit/>
          </a:bodyPr>
          <a:lstStyle/>
          <a:p>
            <a:pPr algn="ctr"/>
            <a:r>
              <a:rPr lang="it-IT" sz="4000" dirty="0" smtClean="0"/>
              <a:t>… par </a:t>
            </a:r>
            <a:r>
              <a:rPr lang="it-IT" sz="4000" dirty="0" err="1"/>
              <a:t>creâ</a:t>
            </a:r>
            <a:r>
              <a:rPr lang="it-IT" sz="4000" dirty="0"/>
              <a:t> </a:t>
            </a:r>
            <a:r>
              <a:rPr lang="it-IT" sz="4000" dirty="0" err="1"/>
              <a:t>straordenaris</a:t>
            </a:r>
            <a:r>
              <a:rPr lang="it-IT" sz="4000" dirty="0"/>
              <a:t> </a:t>
            </a:r>
            <a:r>
              <a:rPr lang="it-IT" sz="4000" dirty="0" smtClean="0"/>
              <a:t>E-book</a:t>
            </a:r>
            <a:endParaRPr lang="it-IT" sz="4000" dirty="0"/>
          </a:p>
        </p:txBody>
      </p:sp>
      <p:pic>
        <p:nvPicPr>
          <p:cNvPr id="2" name="Picture 2" descr="Risultati immagini per book cre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169" y="831532"/>
            <a:ext cx="6254142" cy="469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5D78C0-D086-47E9-8FB5-14FA2BC3A1F1}" type="slidenum">
              <a:t>2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64587" y="5344706"/>
            <a:ext cx="9032240" cy="166199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Si </a:t>
            </a:r>
            <a:r>
              <a:rPr lang="it-IT" sz="2800" dirty="0" err="1"/>
              <a:t>po</a:t>
            </a:r>
            <a:r>
              <a:rPr lang="it-IT" sz="2800" dirty="0"/>
              <a:t> </a:t>
            </a:r>
            <a:r>
              <a:rPr lang="it-IT" sz="2800" dirty="0" err="1"/>
              <a:t>lavorâ</a:t>
            </a:r>
            <a:r>
              <a:rPr lang="it-IT" sz="2800" dirty="0"/>
              <a:t> su </a:t>
            </a:r>
            <a:r>
              <a:rPr lang="it-IT" sz="2800" dirty="0" err="1"/>
              <a:t>iPad</a:t>
            </a:r>
            <a:r>
              <a:rPr lang="it-IT" sz="2800" dirty="0"/>
              <a:t>, </a:t>
            </a:r>
            <a:r>
              <a:rPr lang="it-IT" sz="2800" dirty="0" err="1"/>
              <a:t>trasformant</a:t>
            </a:r>
            <a:r>
              <a:rPr lang="it-IT" sz="2800" dirty="0"/>
              <a:t> un test in </a:t>
            </a:r>
            <a:r>
              <a:rPr lang="it-IT" sz="2800" dirty="0" err="1"/>
              <a:t>aparence</a:t>
            </a:r>
            <a:r>
              <a:rPr lang="it-IT" sz="2800" dirty="0"/>
              <a:t> </a:t>
            </a:r>
            <a:r>
              <a:rPr lang="it-IT" sz="2800" dirty="0" err="1"/>
              <a:t>noiôs</a:t>
            </a:r>
            <a:r>
              <a:rPr lang="it-IT" sz="2800" dirty="0"/>
              <a:t> </a:t>
            </a:r>
            <a:r>
              <a:rPr lang="it-IT" sz="2800" dirty="0" err="1"/>
              <a:t>intun</a:t>
            </a:r>
            <a:r>
              <a:rPr lang="it-IT" sz="2800" dirty="0"/>
              <a:t> </a:t>
            </a:r>
            <a:r>
              <a:rPr lang="it-IT" sz="2800" dirty="0" err="1"/>
              <a:t>interessant</a:t>
            </a:r>
            <a:r>
              <a:rPr lang="it-IT" sz="2800" dirty="0"/>
              <a:t> e </a:t>
            </a:r>
            <a:r>
              <a:rPr lang="it-IT" sz="2800" dirty="0" err="1"/>
              <a:t>plasevul</a:t>
            </a:r>
            <a:r>
              <a:rPr lang="it-IT" sz="2800" dirty="0"/>
              <a:t> libri </a:t>
            </a:r>
            <a:r>
              <a:rPr lang="it-IT" sz="2800" dirty="0" err="1"/>
              <a:t>digjitâl</a:t>
            </a:r>
            <a:r>
              <a:rPr lang="it-IT" sz="2800" dirty="0"/>
              <a:t>.</a:t>
            </a:r>
          </a:p>
          <a:p>
            <a:pPr marR="0" lvl="0" algn="ctr" defTabSz="179388" hangingPunct="0">
              <a:spcBef>
                <a:spcPts val="0"/>
              </a:spcBef>
              <a:spcAft>
                <a:spcPts val="0"/>
              </a:spcAft>
              <a:buNone/>
            </a:pPr>
            <a:endParaRPr lang="it-IT" sz="2400" dirty="0" smtClean="0">
              <a:ea typeface="Segoe UI" pitchFamily="2"/>
              <a:cs typeface="Tahoma" pitchFamily="2"/>
            </a:endParaRPr>
          </a:p>
          <a:p>
            <a:pPr marR="0" lvl="0" algn="ctr" defTabSz="179388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 dirty="0" smtClean="0">
                <a:solidFill>
                  <a:srgbClr val="800080"/>
                </a:solidFill>
                <a:latin typeface="Rockwell" panose="02060603020205020403" pitchFamily="18" charset="0"/>
                <a:ea typeface="Segoe UI" pitchFamily="2"/>
                <a:cs typeface="Tahoma" pitchFamily="2"/>
              </a:rPr>
              <a:t>Il tutorial ti </a:t>
            </a:r>
            <a:r>
              <a:rPr lang="it-IT" sz="2200" b="1" dirty="0" err="1" smtClean="0">
                <a:solidFill>
                  <a:srgbClr val="800080"/>
                </a:solidFill>
                <a:latin typeface="Rockwell" panose="02060603020205020403" pitchFamily="18" charset="0"/>
                <a:ea typeface="Segoe UI" pitchFamily="2"/>
                <a:cs typeface="Tahoma" pitchFamily="2"/>
              </a:rPr>
              <a:t>permetarà</a:t>
            </a:r>
            <a:r>
              <a:rPr lang="it-IT" sz="2200" b="1" dirty="0" smtClean="0">
                <a:solidFill>
                  <a:srgbClr val="800080"/>
                </a:solidFill>
                <a:latin typeface="Rockwell" panose="02060603020205020403" pitchFamily="18" charset="0"/>
                <a:ea typeface="Segoe UI" pitchFamily="2"/>
                <a:cs typeface="Tahoma" pitchFamily="2"/>
              </a:rPr>
              <a:t> di </a:t>
            </a:r>
            <a:r>
              <a:rPr lang="it-IT" sz="2200" b="1" dirty="0" err="1" smtClean="0">
                <a:solidFill>
                  <a:srgbClr val="800080"/>
                </a:solidFill>
                <a:latin typeface="Rockwell" panose="02060603020205020403" pitchFamily="18" charset="0"/>
                <a:ea typeface="Segoe UI" pitchFamily="2"/>
                <a:cs typeface="Tahoma" pitchFamily="2"/>
              </a:rPr>
              <a:t>vê</a:t>
            </a:r>
            <a:r>
              <a:rPr lang="it-IT" sz="2200" b="1" dirty="0" smtClean="0">
                <a:solidFill>
                  <a:srgbClr val="800080"/>
                </a:solidFill>
                <a:latin typeface="Rockwell" panose="02060603020205020403" pitchFamily="18" charset="0"/>
                <a:ea typeface="Segoe UI" pitchFamily="2"/>
                <a:cs typeface="Tahoma" pitchFamily="2"/>
              </a:rPr>
              <a:t> une </a:t>
            </a:r>
            <a:r>
              <a:rPr lang="it-IT" sz="2200" b="1" dirty="0" err="1" smtClean="0">
                <a:solidFill>
                  <a:srgbClr val="800080"/>
                </a:solidFill>
                <a:latin typeface="Rockwell" panose="02060603020205020403" pitchFamily="18" charset="0"/>
                <a:ea typeface="Segoe UI" pitchFamily="2"/>
                <a:cs typeface="Tahoma" pitchFamily="2"/>
              </a:rPr>
              <a:t>vuide</a:t>
            </a:r>
            <a:r>
              <a:rPr lang="it-IT" sz="2200" b="1" dirty="0" smtClean="0">
                <a:solidFill>
                  <a:srgbClr val="800080"/>
                </a:solidFill>
                <a:latin typeface="Rockwell" panose="02060603020205020403" pitchFamily="18" charset="0"/>
                <a:ea typeface="Segoe UI" pitchFamily="2"/>
                <a:cs typeface="Tahoma" pitchFamily="2"/>
              </a:rPr>
              <a:t> par un </a:t>
            </a:r>
            <a:r>
              <a:rPr lang="it-IT" sz="2200" b="1" dirty="0" err="1" smtClean="0">
                <a:solidFill>
                  <a:srgbClr val="800080"/>
                </a:solidFill>
                <a:latin typeface="Rockwell" panose="02060603020205020403" pitchFamily="18" charset="0"/>
                <a:ea typeface="Segoe UI" pitchFamily="2"/>
                <a:cs typeface="Tahoma" pitchFamily="2"/>
              </a:rPr>
              <a:t>prin</a:t>
            </a:r>
            <a:r>
              <a:rPr lang="it-IT" sz="2200" b="1" dirty="0" smtClean="0">
                <a:solidFill>
                  <a:srgbClr val="800080"/>
                </a:solidFill>
                <a:latin typeface="Rockwell" panose="02060603020205020403" pitchFamily="18" charset="0"/>
                <a:ea typeface="Segoe UI" pitchFamily="2"/>
                <a:cs typeface="Tahoma" pitchFamily="2"/>
              </a:rPr>
              <a:t> </a:t>
            </a:r>
            <a:r>
              <a:rPr lang="it-IT" sz="2200" b="1" dirty="0" err="1" smtClean="0">
                <a:solidFill>
                  <a:srgbClr val="800080"/>
                </a:solidFill>
                <a:latin typeface="Rockwell" panose="02060603020205020403" pitchFamily="18" charset="0"/>
                <a:ea typeface="Segoe UI" pitchFamily="2"/>
                <a:cs typeface="Tahoma" pitchFamily="2"/>
              </a:rPr>
              <a:t>svicinament</a:t>
            </a:r>
            <a:r>
              <a:rPr lang="it-IT" sz="2200" b="1" dirty="0" smtClean="0">
                <a:solidFill>
                  <a:srgbClr val="800080"/>
                </a:solidFill>
                <a:latin typeface="Rockwell" panose="02060603020205020403" pitchFamily="18" charset="0"/>
                <a:ea typeface="Segoe UI" pitchFamily="2"/>
                <a:cs typeface="Tahoma" pitchFamily="2"/>
              </a:rPr>
              <a:t>.</a:t>
            </a:r>
            <a:endParaRPr lang="it-IT" sz="2200" b="1" dirty="0">
              <a:solidFill>
                <a:srgbClr val="800080"/>
              </a:solidFill>
              <a:latin typeface="Rockwell" panose="02060603020205020403" pitchFamily="18" charset="0"/>
              <a:ea typeface="Segoe UI" pitchFamily="2"/>
              <a:cs typeface="Tahoma" pitchFamily="2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64587" y="619760"/>
            <a:ext cx="86114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Book creator e je une </a:t>
            </a:r>
            <a:r>
              <a:rPr lang="it-IT" sz="2800" dirty="0" err="1"/>
              <a:t>app</a:t>
            </a:r>
            <a:r>
              <a:rPr lang="it-IT" sz="2800" dirty="0"/>
              <a:t> che si </a:t>
            </a:r>
            <a:r>
              <a:rPr lang="it-IT" sz="2800" dirty="0" err="1"/>
              <a:t>pues</a:t>
            </a:r>
            <a:r>
              <a:rPr lang="it-IT" sz="2800" dirty="0"/>
              <a:t> </a:t>
            </a:r>
            <a:r>
              <a:rPr lang="it-IT" sz="2800" dirty="0" err="1"/>
              <a:t>discjamâ</a:t>
            </a:r>
            <a:r>
              <a:rPr lang="it-IT" sz="2800" dirty="0"/>
              <a:t> a gratis te </a:t>
            </a:r>
            <a:r>
              <a:rPr lang="it-IT" sz="2800" dirty="0" err="1"/>
              <a:t>version</a:t>
            </a:r>
            <a:r>
              <a:rPr lang="it-IT" sz="2800" dirty="0"/>
              <a:t> base. Disponibile par </a:t>
            </a:r>
            <a:r>
              <a:rPr lang="it-IT" sz="2800" dirty="0" err="1"/>
              <a:t>plui</a:t>
            </a:r>
            <a:r>
              <a:rPr lang="it-IT" sz="2800" dirty="0"/>
              <a:t> </a:t>
            </a:r>
            <a:r>
              <a:rPr lang="it-IT" sz="2800" dirty="0" err="1"/>
              <a:t>plateformis</a:t>
            </a:r>
            <a:r>
              <a:rPr lang="it-IT" sz="2800" dirty="0"/>
              <a:t>, e </a:t>
            </a:r>
            <a:r>
              <a:rPr lang="it-IT" sz="2800" dirty="0" err="1"/>
              <a:t>ufrìs</a:t>
            </a:r>
            <a:r>
              <a:rPr lang="it-IT" sz="2800" dirty="0"/>
              <a:t> la </a:t>
            </a:r>
            <a:r>
              <a:rPr lang="it-IT" sz="2800" dirty="0" err="1"/>
              <a:t>pussibilitât</a:t>
            </a:r>
            <a:r>
              <a:rPr lang="it-IT" sz="2800" dirty="0"/>
              <a:t> di </a:t>
            </a:r>
            <a:r>
              <a:rPr lang="it-IT" sz="2800" dirty="0" err="1"/>
              <a:t>creâ</a:t>
            </a:r>
            <a:r>
              <a:rPr lang="it-IT" sz="2800" dirty="0"/>
              <a:t> e-book. </a:t>
            </a:r>
          </a:p>
        </p:txBody>
      </p:sp>
      <p:pic>
        <p:nvPicPr>
          <p:cNvPr id="2052" name="Picture 4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2214" y="2125866"/>
            <a:ext cx="3397400" cy="253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magine correlat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333" y="2450986"/>
            <a:ext cx="3707722" cy="277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C54872-4307-42AE-A06C-63BAD0F12E2B}" type="slidenum">
              <a:t>3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148080" y="871499"/>
            <a:ext cx="7945120" cy="707886"/>
          </a:xfrm>
          <a:prstGeom prst="rect">
            <a:avLst/>
          </a:prstGeom>
          <a:solidFill>
            <a:srgbClr val="7FF45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 err="1" smtClean="0"/>
              <a:t>Parcè</a:t>
            </a:r>
            <a:r>
              <a:rPr lang="it-IT" sz="4000" b="1" i="1" dirty="0" smtClean="0"/>
              <a:t> </a:t>
            </a:r>
            <a:r>
              <a:rPr lang="it-IT" sz="4000" b="1" i="1" dirty="0" err="1" smtClean="0"/>
              <a:t>doprâ</a:t>
            </a:r>
            <a:r>
              <a:rPr lang="it-IT" sz="4000" b="1" i="1" dirty="0" smtClean="0"/>
              <a:t> ‘</a:t>
            </a:r>
            <a:r>
              <a:rPr lang="it-IT" sz="4000" b="1" i="1" dirty="0" err="1" smtClean="0"/>
              <a:t>BooK</a:t>
            </a:r>
            <a:r>
              <a:rPr lang="it-IT" sz="4000" b="1" i="1" dirty="0" smtClean="0"/>
              <a:t> Creator’ ?</a:t>
            </a:r>
            <a:endParaRPr lang="it-IT" sz="4000" b="1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48080" y="1891025"/>
            <a:ext cx="7945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Book creator al </a:t>
            </a:r>
            <a:r>
              <a:rPr lang="it-IT" sz="3200" dirty="0" err="1"/>
              <a:t>permet</a:t>
            </a:r>
            <a:r>
              <a:rPr lang="it-IT" sz="3200" dirty="0"/>
              <a:t> no dome di </a:t>
            </a:r>
            <a:r>
              <a:rPr lang="it-IT" sz="3200" dirty="0" err="1"/>
              <a:t>trasformâ</a:t>
            </a:r>
            <a:r>
              <a:rPr lang="it-IT" sz="3200" dirty="0"/>
              <a:t> un test </a:t>
            </a:r>
            <a:r>
              <a:rPr lang="it-IT" sz="3200" dirty="0" err="1"/>
              <a:t>intun</a:t>
            </a:r>
            <a:r>
              <a:rPr lang="it-IT" sz="3200" dirty="0"/>
              <a:t> libri </a:t>
            </a:r>
            <a:r>
              <a:rPr lang="it-IT" sz="3200" dirty="0" err="1" smtClean="0"/>
              <a:t>digitâl</a:t>
            </a:r>
            <a:r>
              <a:rPr lang="it-IT" sz="3200" dirty="0" smtClean="0"/>
              <a:t>, </a:t>
            </a:r>
            <a:r>
              <a:rPr lang="it-IT" sz="3200" dirty="0"/>
              <a:t>ma </a:t>
            </a:r>
            <a:r>
              <a:rPr lang="it-IT" sz="3200" dirty="0" err="1"/>
              <a:t>ancje</a:t>
            </a:r>
            <a:r>
              <a:rPr lang="it-IT" sz="3200" dirty="0"/>
              <a:t> di </a:t>
            </a:r>
            <a:r>
              <a:rPr lang="it-IT" sz="3200" dirty="0" err="1"/>
              <a:t>ufrî</a:t>
            </a:r>
            <a:r>
              <a:rPr lang="it-IT" sz="3200" dirty="0"/>
              <a:t> la </a:t>
            </a:r>
            <a:r>
              <a:rPr lang="it-IT" sz="3200" dirty="0" err="1"/>
              <a:t>ocasion</a:t>
            </a:r>
            <a:r>
              <a:rPr lang="it-IT" sz="3200" dirty="0"/>
              <a:t> ai </a:t>
            </a:r>
            <a:r>
              <a:rPr lang="it-IT" sz="3200" dirty="0" err="1"/>
              <a:t>fruts</a:t>
            </a:r>
            <a:r>
              <a:rPr lang="it-IT" sz="3200" dirty="0"/>
              <a:t> di </a:t>
            </a:r>
            <a:r>
              <a:rPr lang="it-IT" sz="3200" dirty="0" err="1"/>
              <a:t>frontâ</a:t>
            </a:r>
            <a:r>
              <a:rPr lang="it-IT" sz="3200" dirty="0"/>
              <a:t> e vinci </a:t>
            </a:r>
            <a:r>
              <a:rPr lang="it-IT" sz="3200" dirty="0" err="1"/>
              <a:t>plui</a:t>
            </a:r>
            <a:r>
              <a:rPr lang="it-IT" sz="3200" dirty="0"/>
              <a:t> </a:t>
            </a:r>
            <a:r>
              <a:rPr lang="it-IT" sz="3200" dirty="0" err="1"/>
              <a:t>sfidis</a:t>
            </a:r>
            <a:r>
              <a:rPr lang="it-IT" sz="3200" dirty="0"/>
              <a:t>: </a:t>
            </a:r>
            <a:endParaRPr lang="it-IT" sz="3200" dirty="0" smtClean="0"/>
          </a:p>
          <a:p>
            <a:pPr marL="457200" indent="-457200">
              <a:buFontTx/>
              <a:buChar char="-"/>
            </a:pPr>
            <a:r>
              <a:rPr lang="it-IT" sz="3200" dirty="0" err="1" smtClean="0"/>
              <a:t>chê</a:t>
            </a:r>
            <a:r>
              <a:rPr lang="it-IT" sz="3200" dirty="0" smtClean="0"/>
              <a:t> </a:t>
            </a:r>
            <a:r>
              <a:rPr lang="it-IT" sz="3200" dirty="0"/>
              <a:t>di </a:t>
            </a:r>
            <a:r>
              <a:rPr lang="it-IT" sz="3200" dirty="0" err="1"/>
              <a:t>organizâ</a:t>
            </a:r>
            <a:r>
              <a:rPr lang="it-IT" sz="3200" dirty="0"/>
              <a:t> i </a:t>
            </a:r>
            <a:r>
              <a:rPr lang="it-IT" sz="3200" dirty="0" err="1"/>
              <a:t>spazis</a:t>
            </a:r>
            <a:r>
              <a:rPr lang="it-IT" sz="3200" dirty="0"/>
              <a:t>, </a:t>
            </a:r>
            <a:endParaRPr lang="it-IT" sz="3200" dirty="0" smtClean="0"/>
          </a:p>
          <a:p>
            <a:pPr marL="457200" indent="-457200">
              <a:buFontTx/>
              <a:buChar char="-"/>
            </a:pPr>
            <a:r>
              <a:rPr lang="it-IT" sz="3200" dirty="0" smtClean="0"/>
              <a:t>di </a:t>
            </a:r>
            <a:r>
              <a:rPr lang="it-IT" sz="3200" dirty="0" err="1"/>
              <a:t>armonizâ</a:t>
            </a:r>
            <a:r>
              <a:rPr lang="it-IT" sz="3200" dirty="0"/>
              <a:t> </a:t>
            </a:r>
            <a:r>
              <a:rPr lang="it-IT" sz="3200" dirty="0" err="1"/>
              <a:t>imagjins</a:t>
            </a:r>
            <a:r>
              <a:rPr lang="it-IT" sz="3200" dirty="0"/>
              <a:t> e </a:t>
            </a:r>
            <a:r>
              <a:rPr lang="it-IT" sz="3200" dirty="0" err="1"/>
              <a:t>tescj</a:t>
            </a:r>
            <a:r>
              <a:rPr lang="it-IT" sz="3200" dirty="0"/>
              <a:t>, </a:t>
            </a:r>
            <a:endParaRPr lang="it-IT" sz="3200" dirty="0" smtClean="0"/>
          </a:p>
          <a:p>
            <a:pPr marL="457200" indent="-457200">
              <a:buFontTx/>
              <a:buChar char="-"/>
            </a:pPr>
            <a:r>
              <a:rPr lang="it-IT" sz="3200" dirty="0" smtClean="0"/>
              <a:t>di </a:t>
            </a:r>
            <a:r>
              <a:rPr lang="it-IT" sz="3200" dirty="0" err="1"/>
              <a:t>sielzi</a:t>
            </a:r>
            <a:r>
              <a:rPr lang="it-IT" sz="3200" dirty="0"/>
              <a:t> </a:t>
            </a:r>
            <a:r>
              <a:rPr lang="it-IT" sz="3200" dirty="0" err="1"/>
              <a:t>caratars</a:t>
            </a:r>
            <a:r>
              <a:rPr lang="it-IT" sz="3200" dirty="0"/>
              <a:t> </a:t>
            </a:r>
            <a:r>
              <a:rPr lang="it-IT" sz="3200" dirty="0" err="1"/>
              <a:t>adats</a:t>
            </a:r>
            <a:r>
              <a:rPr lang="it-IT" sz="3200" dirty="0"/>
              <a:t>, </a:t>
            </a:r>
            <a:endParaRPr lang="it-IT" sz="3200" dirty="0" smtClean="0"/>
          </a:p>
          <a:p>
            <a:pPr marL="457200" indent="-457200">
              <a:buFontTx/>
              <a:buChar char="-"/>
            </a:pPr>
            <a:r>
              <a:rPr lang="it-IT" sz="3200" dirty="0" smtClean="0"/>
              <a:t>di </a:t>
            </a:r>
            <a:r>
              <a:rPr lang="it-IT" sz="3200" dirty="0"/>
              <a:t>decidi se e </a:t>
            </a:r>
            <a:r>
              <a:rPr lang="it-IT" sz="3200" dirty="0" err="1"/>
              <a:t>cemût</a:t>
            </a:r>
            <a:r>
              <a:rPr lang="it-IT" sz="3200" dirty="0"/>
              <a:t> </a:t>
            </a:r>
            <a:r>
              <a:rPr lang="it-IT" sz="3200" dirty="0" err="1"/>
              <a:t>regjistrâ</a:t>
            </a:r>
            <a:r>
              <a:rPr lang="it-IT" sz="3200" dirty="0"/>
              <a:t> un audio </a:t>
            </a:r>
            <a:r>
              <a:rPr lang="it-IT" sz="3200" dirty="0" err="1"/>
              <a:t>esplicatîf</a:t>
            </a:r>
            <a:r>
              <a:rPr lang="it-IT" sz="3200" dirty="0"/>
              <a:t>, </a:t>
            </a:r>
            <a:endParaRPr lang="it-IT" sz="3200" dirty="0" smtClean="0"/>
          </a:p>
          <a:p>
            <a:pPr marL="457200" indent="-457200">
              <a:buFontTx/>
              <a:buChar char="-"/>
            </a:pPr>
            <a:r>
              <a:rPr lang="it-IT" sz="3200" dirty="0" smtClean="0"/>
              <a:t>di </a:t>
            </a:r>
            <a:r>
              <a:rPr lang="it-IT" sz="3200" dirty="0" err="1"/>
              <a:t>afinâ</a:t>
            </a:r>
            <a:r>
              <a:rPr lang="it-IT" sz="3200" dirty="0"/>
              <a:t> il </a:t>
            </a:r>
            <a:r>
              <a:rPr lang="it-IT" sz="3200" dirty="0" err="1"/>
              <a:t>gust</a:t>
            </a:r>
            <a:r>
              <a:rPr lang="it-IT" sz="3200" dirty="0"/>
              <a:t> </a:t>
            </a:r>
            <a:r>
              <a:rPr lang="it-IT" sz="3200" dirty="0" err="1"/>
              <a:t>estetic</a:t>
            </a:r>
            <a:r>
              <a:rPr lang="it-IT" sz="3200" dirty="0"/>
              <a:t> e di </a:t>
            </a:r>
            <a:r>
              <a:rPr lang="it-IT" sz="3200" dirty="0" err="1"/>
              <a:t>svilupâ</a:t>
            </a:r>
            <a:r>
              <a:rPr lang="it-IT" sz="3200" dirty="0"/>
              <a:t> la </a:t>
            </a:r>
            <a:r>
              <a:rPr lang="it-IT" sz="3200" dirty="0" err="1"/>
              <a:t>creativitât</a:t>
            </a:r>
            <a:r>
              <a:rPr lang="it-IT" sz="3200" dirty="0" smtClean="0"/>
              <a:t>.</a:t>
            </a:r>
            <a:endParaRPr lang="it-IT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64870" y="697955"/>
            <a:ext cx="817753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 smtClean="0"/>
              <a:t>Book Creator al è </a:t>
            </a:r>
            <a:r>
              <a:rPr lang="it-IT" sz="2800" dirty="0" err="1" smtClean="0"/>
              <a:t>adat</a:t>
            </a:r>
            <a:r>
              <a:rPr lang="it-IT" sz="2800" dirty="0" smtClean="0"/>
              <a:t> </a:t>
            </a:r>
            <a:r>
              <a:rPr lang="it-IT" sz="2800" dirty="0" err="1"/>
              <a:t>pai</a:t>
            </a:r>
            <a:r>
              <a:rPr lang="it-IT" sz="2800" dirty="0"/>
              <a:t> </a:t>
            </a:r>
            <a:r>
              <a:rPr lang="it-IT" sz="2800" dirty="0" err="1"/>
              <a:t>fruts</a:t>
            </a:r>
            <a:r>
              <a:rPr lang="it-IT" sz="2800" dirty="0"/>
              <a:t> de </a:t>
            </a:r>
            <a:r>
              <a:rPr lang="it-IT" sz="2800" dirty="0" err="1"/>
              <a:t>scuele</a:t>
            </a:r>
            <a:r>
              <a:rPr lang="it-IT" sz="2800" dirty="0"/>
              <a:t> primarie che a </a:t>
            </a:r>
            <a:r>
              <a:rPr lang="it-IT" sz="2800" dirty="0" err="1"/>
              <a:t>puedin</a:t>
            </a:r>
            <a:r>
              <a:rPr lang="it-IT" sz="2800" dirty="0"/>
              <a:t> </a:t>
            </a:r>
            <a:r>
              <a:rPr lang="it-IT" sz="2800" dirty="0" err="1"/>
              <a:t>lavorâ</a:t>
            </a:r>
            <a:r>
              <a:rPr lang="it-IT" sz="2800" dirty="0"/>
              <a:t> e </a:t>
            </a:r>
            <a:r>
              <a:rPr lang="it-IT" sz="2800" dirty="0" err="1"/>
              <a:t>sielzi</a:t>
            </a:r>
            <a:r>
              <a:rPr lang="it-IT" sz="2800" dirty="0"/>
              <a:t> il format dal libri (</a:t>
            </a:r>
            <a:r>
              <a:rPr lang="it-IT" sz="2800" dirty="0" err="1"/>
              <a:t>verticâl</a:t>
            </a:r>
            <a:r>
              <a:rPr lang="it-IT" sz="2800" dirty="0"/>
              <a:t>, </a:t>
            </a:r>
            <a:r>
              <a:rPr lang="it-IT" sz="2800" dirty="0" err="1"/>
              <a:t>orizontâl</a:t>
            </a:r>
            <a:r>
              <a:rPr lang="it-IT" sz="2800" dirty="0"/>
              <a:t> o </a:t>
            </a:r>
            <a:r>
              <a:rPr lang="it-IT" sz="2800" dirty="0" err="1" smtClean="0"/>
              <a:t>cuadrât</a:t>
            </a:r>
            <a:r>
              <a:rPr lang="it-IT" sz="2800" dirty="0" smtClean="0"/>
              <a:t>).</a:t>
            </a:r>
          </a:p>
          <a:p>
            <a:endParaRPr lang="it-IT" sz="2800" dirty="0" smtClean="0"/>
          </a:p>
          <a:p>
            <a:endParaRPr lang="it-IT" sz="2800" dirty="0"/>
          </a:p>
          <a:p>
            <a:endParaRPr lang="it-IT" sz="2800" dirty="0" smtClean="0"/>
          </a:p>
          <a:p>
            <a:endParaRPr lang="it-IT" sz="2800" dirty="0"/>
          </a:p>
          <a:p>
            <a:endParaRPr lang="it-IT" sz="2800" dirty="0" smtClean="0"/>
          </a:p>
          <a:p>
            <a:r>
              <a:rPr lang="it-IT" sz="2800" dirty="0" smtClean="0"/>
              <a:t>Al </a:t>
            </a:r>
            <a:r>
              <a:rPr lang="it-IT" sz="2800" dirty="0"/>
              <a:t>è </a:t>
            </a:r>
            <a:r>
              <a:rPr lang="it-IT" sz="2800" dirty="0" err="1"/>
              <a:t>ancje</a:t>
            </a:r>
            <a:r>
              <a:rPr lang="it-IT" sz="2800" dirty="0"/>
              <a:t> za </a:t>
            </a:r>
            <a:r>
              <a:rPr lang="it-IT" sz="2800" dirty="0" err="1"/>
              <a:t>prontât</a:t>
            </a:r>
            <a:r>
              <a:rPr lang="it-IT" sz="2800" dirty="0"/>
              <a:t> </a:t>
            </a:r>
            <a:endParaRPr lang="it-IT" sz="2800" dirty="0" smtClean="0"/>
          </a:p>
          <a:p>
            <a:pPr marL="457200" indent="-457200">
              <a:buFontTx/>
              <a:buChar char="-"/>
            </a:pPr>
            <a:r>
              <a:rPr lang="it-IT" sz="2800" dirty="0" smtClean="0"/>
              <a:t>par </a:t>
            </a:r>
            <a:r>
              <a:rPr lang="it-IT" sz="2800" dirty="0"/>
              <a:t>sei </a:t>
            </a:r>
            <a:r>
              <a:rPr lang="it-IT" sz="2800" dirty="0" err="1"/>
              <a:t>completât</a:t>
            </a:r>
            <a:r>
              <a:rPr lang="it-IT" sz="2800" dirty="0"/>
              <a:t> (</a:t>
            </a:r>
            <a:r>
              <a:rPr lang="it-IT" sz="2800" dirty="0" err="1"/>
              <a:t>tant</a:t>
            </a:r>
            <a:r>
              <a:rPr lang="it-IT" sz="2800" dirty="0"/>
              <a:t> che </a:t>
            </a:r>
            <a:r>
              <a:rPr lang="it-IT" sz="2800" dirty="0" err="1"/>
              <a:t>fumet</a:t>
            </a:r>
            <a:r>
              <a:rPr lang="it-IT" sz="2800" dirty="0"/>
              <a:t>), </a:t>
            </a:r>
            <a:endParaRPr lang="it-IT" sz="2800" dirty="0" smtClean="0"/>
          </a:p>
          <a:p>
            <a:pPr marL="457200" indent="-457200">
              <a:buFontTx/>
              <a:buChar char="-"/>
            </a:pPr>
            <a:r>
              <a:rPr lang="it-IT" sz="2800" dirty="0" smtClean="0"/>
              <a:t>par </a:t>
            </a:r>
            <a:r>
              <a:rPr lang="it-IT" sz="2800" dirty="0" err="1"/>
              <a:t>zontâ</a:t>
            </a:r>
            <a:r>
              <a:rPr lang="it-IT" sz="2800" dirty="0"/>
              <a:t> </a:t>
            </a:r>
            <a:r>
              <a:rPr lang="it-IT" sz="2800" dirty="0" err="1"/>
              <a:t>fotos</a:t>
            </a:r>
            <a:r>
              <a:rPr lang="it-IT" sz="2800" dirty="0"/>
              <a:t> dal </a:t>
            </a:r>
            <a:r>
              <a:rPr lang="it-IT" sz="2800" dirty="0" err="1"/>
              <a:t>rulin</a:t>
            </a:r>
            <a:r>
              <a:rPr lang="it-IT" sz="2800" dirty="0"/>
              <a:t> o de </a:t>
            </a:r>
            <a:r>
              <a:rPr lang="it-IT" sz="2800" dirty="0" err="1"/>
              <a:t>fotocjamare</a:t>
            </a:r>
            <a:r>
              <a:rPr lang="it-IT" sz="2800" dirty="0"/>
              <a:t>, </a:t>
            </a:r>
            <a:endParaRPr lang="it-IT" sz="2800" dirty="0" smtClean="0"/>
          </a:p>
          <a:p>
            <a:pPr marL="457200" indent="-457200">
              <a:buFontTx/>
              <a:buChar char="-"/>
            </a:pPr>
            <a:r>
              <a:rPr lang="it-IT" sz="2800" dirty="0" smtClean="0"/>
              <a:t>par </a:t>
            </a:r>
            <a:r>
              <a:rPr lang="it-IT" sz="2800" dirty="0" err="1"/>
              <a:t>dissegnâ</a:t>
            </a:r>
            <a:r>
              <a:rPr lang="it-IT" sz="2800" dirty="0"/>
              <a:t>, </a:t>
            </a:r>
            <a:endParaRPr lang="it-IT" sz="2800" dirty="0" smtClean="0"/>
          </a:p>
          <a:p>
            <a:pPr marL="457200" indent="-457200">
              <a:buFontTx/>
              <a:buChar char="-"/>
            </a:pPr>
            <a:r>
              <a:rPr lang="it-IT" sz="2800" dirty="0" smtClean="0"/>
              <a:t>par </a:t>
            </a:r>
            <a:r>
              <a:rPr lang="it-IT" sz="2800" dirty="0" err="1"/>
              <a:t>digjitâ</a:t>
            </a:r>
            <a:r>
              <a:rPr lang="it-IT" sz="2800" dirty="0"/>
              <a:t> il test, </a:t>
            </a:r>
            <a:endParaRPr lang="it-IT" sz="2800" dirty="0" smtClean="0"/>
          </a:p>
          <a:p>
            <a:pPr marL="457200" indent="-457200">
              <a:buFontTx/>
              <a:buChar char="-"/>
            </a:pPr>
            <a:r>
              <a:rPr lang="it-IT" sz="2800" dirty="0"/>
              <a:t>p</a:t>
            </a:r>
            <a:r>
              <a:rPr lang="it-IT" sz="2800" dirty="0" smtClean="0"/>
              <a:t>ar </a:t>
            </a:r>
            <a:r>
              <a:rPr lang="it-IT" sz="2800" dirty="0" err="1" smtClean="0"/>
              <a:t>regjistrâ</a:t>
            </a:r>
            <a:r>
              <a:rPr lang="it-IT" sz="2800" dirty="0" smtClean="0"/>
              <a:t> </a:t>
            </a:r>
            <a:r>
              <a:rPr lang="it-IT" sz="2800" dirty="0"/>
              <a:t>un </a:t>
            </a:r>
            <a:r>
              <a:rPr lang="it-IT" sz="2800" dirty="0" err="1"/>
              <a:t>sun</a:t>
            </a:r>
            <a:r>
              <a:rPr lang="it-IT" sz="2800" dirty="0"/>
              <a:t> o </a:t>
            </a:r>
            <a:r>
              <a:rPr lang="it-IT" sz="2800" dirty="0" err="1"/>
              <a:t>impuartâlu</a:t>
            </a:r>
            <a:r>
              <a:rPr lang="it-IT" sz="2800" dirty="0"/>
              <a:t> de librarie di </a:t>
            </a:r>
            <a:r>
              <a:rPr lang="it-IT" sz="2800" dirty="0" err="1"/>
              <a:t>iPad</a:t>
            </a:r>
            <a:r>
              <a:rPr lang="it-IT" sz="2800" dirty="0"/>
              <a:t>.</a:t>
            </a:r>
          </a:p>
        </p:txBody>
      </p:sp>
      <p:pic>
        <p:nvPicPr>
          <p:cNvPr id="3076" name="Picture 4" descr="Risultati immagini per book creator app fre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7210" y="1704967"/>
            <a:ext cx="3425190" cy="284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5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E6D5B4-A825-431F-826A-AB199594847C}" type="slidenum">
              <a:t>5</a:t>
            </a:fld>
            <a:endParaRPr lang="it-IT"/>
          </a:p>
        </p:txBody>
      </p:sp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036320" y="359768"/>
            <a:ext cx="8056880" cy="3194721"/>
          </a:xfrm>
        </p:spPr>
        <p:txBody>
          <a:bodyPr wrap="square">
            <a:spAutoFit/>
          </a:bodyPr>
          <a:lstStyle/>
          <a:p>
            <a:r>
              <a:rPr lang="it-IT" sz="2800" dirty="0" smtClean="0">
                <a:latin typeface="+mn-lt"/>
              </a:rPr>
              <a:t>L</a:t>
            </a:r>
            <a:r>
              <a:rPr lang="it-IT" sz="2800" dirty="0">
                <a:latin typeface="+mn-lt"/>
              </a:rPr>
              <a:t>’ ‘editor’ dal test al </a:t>
            </a:r>
            <a:r>
              <a:rPr lang="it-IT" sz="2800" dirty="0" err="1">
                <a:latin typeface="+mn-lt"/>
              </a:rPr>
              <a:t>permet</a:t>
            </a:r>
            <a:r>
              <a:rPr lang="it-IT" sz="2800" dirty="0">
                <a:latin typeface="+mn-lt"/>
              </a:rPr>
              <a:t> di </a:t>
            </a:r>
            <a:r>
              <a:rPr lang="it-IT" sz="2800" dirty="0" err="1">
                <a:latin typeface="+mn-lt"/>
              </a:rPr>
              <a:t>sielzi</a:t>
            </a:r>
            <a:r>
              <a:rPr lang="it-IT" sz="2800" dirty="0"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/>
            </a:r>
            <a:br>
              <a:rPr lang="it-IT" sz="2800" dirty="0" smtClean="0">
                <a:latin typeface="+mn-lt"/>
              </a:rPr>
            </a:br>
            <a:r>
              <a:rPr lang="it-IT" sz="2800" dirty="0" smtClean="0">
                <a:latin typeface="+mn-lt"/>
              </a:rPr>
              <a:t/>
            </a:r>
            <a:br>
              <a:rPr lang="it-IT" sz="2800" dirty="0" smtClean="0">
                <a:latin typeface="+mn-lt"/>
              </a:rPr>
            </a:br>
            <a:r>
              <a:rPr lang="it-IT" sz="2800" dirty="0" smtClean="0">
                <a:latin typeface="+mn-lt"/>
              </a:rPr>
              <a:t>- la </a:t>
            </a:r>
            <a:r>
              <a:rPr lang="it-IT" sz="2800" dirty="0" err="1">
                <a:latin typeface="+mn-lt"/>
              </a:rPr>
              <a:t>dimension</a:t>
            </a:r>
            <a:r>
              <a:rPr lang="it-IT" sz="2800" dirty="0">
                <a:latin typeface="+mn-lt"/>
              </a:rPr>
              <a:t> dal caratar, </a:t>
            </a:r>
            <a:r>
              <a:rPr lang="it-IT" sz="2800" dirty="0" smtClean="0">
                <a:latin typeface="+mn-lt"/>
              </a:rPr>
              <a:t/>
            </a:r>
            <a:br>
              <a:rPr lang="it-IT" sz="2800" dirty="0" smtClean="0">
                <a:latin typeface="+mn-lt"/>
              </a:rPr>
            </a:br>
            <a:r>
              <a:rPr lang="it-IT" sz="2800" dirty="0" smtClean="0">
                <a:latin typeface="+mn-lt"/>
              </a:rPr>
              <a:t>- il </a:t>
            </a:r>
            <a:r>
              <a:rPr lang="it-IT" sz="2800" dirty="0" err="1">
                <a:latin typeface="+mn-lt"/>
              </a:rPr>
              <a:t>colôr</a:t>
            </a:r>
            <a:r>
              <a:rPr lang="it-IT" sz="2800" dirty="0">
                <a:latin typeface="+mn-lt"/>
              </a:rPr>
              <a:t>, </a:t>
            </a:r>
            <a:r>
              <a:rPr lang="it-IT" sz="2800" dirty="0" smtClean="0">
                <a:latin typeface="+mn-lt"/>
              </a:rPr>
              <a:t/>
            </a:r>
            <a:br>
              <a:rPr lang="it-IT" sz="2800" dirty="0" smtClean="0">
                <a:latin typeface="+mn-lt"/>
              </a:rPr>
            </a:br>
            <a:r>
              <a:rPr lang="it-IT" sz="2800" dirty="0" smtClean="0">
                <a:latin typeface="+mn-lt"/>
              </a:rPr>
              <a:t>- il </a:t>
            </a:r>
            <a:r>
              <a:rPr lang="it-IT" sz="2800" dirty="0" err="1">
                <a:latin typeface="+mn-lt"/>
              </a:rPr>
              <a:t>fondâl</a:t>
            </a:r>
            <a:r>
              <a:rPr lang="it-IT" sz="2800" dirty="0">
                <a:latin typeface="+mn-lt"/>
              </a:rPr>
              <a:t>, </a:t>
            </a:r>
            <a:r>
              <a:rPr lang="it-IT" sz="2800" dirty="0" smtClean="0">
                <a:latin typeface="+mn-lt"/>
              </a:rPr>
              <a:t/>
            </a:r>
            <a:br>
              <a:rPr lang="it-IT" sz="2800" dirty="0" smtClean="0">
                <a:latin typeface="+mn-lt"/>
              </a:rPr>
            </a:br>
            <a:r>
              <a:rPr lang="it-IT" sz="2800" dirty="0" smtClean="0">
                <a:latin typeface="+mn-lt"/>
              </a:rPr>
              <a:t>- la </a:t>
            </a:r>
            <a:r>
              <a:rPr lang="it-IT" sz="2800" dirty="0" err="1">
                <a:latin typeface="+mn-lt"/>
              </a:rPr>
              <a:t>ombrizadure</a:t>
            </a:r>
            <a:r>
              <a:rPr lang="it-IT" sz="2800" dirty="0">
                <a:latin typeface="+mn-lt"/>
              </a:rPr>
              <a:t>, </a:t>
            </a:r>
            <a:r>
              <a:rPr lang="it-IT" sz="2800" dirty="0" smtClean="0">
                <a:latin typeface="+mn-lt"/>
              </a:rPr>
              <a:t/>
            </a:r>
            <a:br>
              <a:rPr lang="it-IT" sz="2800" dirty="0" smtClean="0">
                <a:latin typeface="+mn-lt"/>
              </a:rPr>
            </a:br>
            <a:r>
              <a:rPr lang="it-IT" sz="2800" dirty="0" smtClean="0">
                <a:latin typeface="+mn-lt"/>
              </a:rPr>
              <a:t>- l’</a:t>
            </a:r>
            <a:r>
              <a:rPr lang="it-IT" sz="2800" dirty="0" err="1" smtClean="0">
                <a:latin typeface="+mn-lt"/>
              </a:rPr>
              <a:t>inliniament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>
                <a:latin typeface="+mn-lt"/>
              </a:rPr>
              <a:t>e il </a:t>
            </a:r>
            <a:r>
              <a:rPr lang="it-IT" sz="2800" dirty="0" err="1">
                <a:latin typeface="+mn-lt"/>
              </a:rPr>
              <a:t>nivel</a:t>
            </a:r>
            <a:r>
              <a:rPr lang="it-IT" sz="2800" dirty="0">
                <a:latin typeface="+mn-lt"/>
              </a:rPr>
              <a:t> dal </a:t>
            </a:r>
            <a:r>
              <a:rPr lang="it-IT" sz="2800" dirty="0" err="1">
                <a:latin typeface="+mn-lt"/>
              </a:rPr>
              <a:t>ogjet</a:t>
            </a:r>
            <a:r>
              <a:rPr lang="it-IT" sz="2800" dirty="0">
                <a:latin typeface="+mn-lt"/>
              </a:rPr>
              <a:t> par </a:t>
            </a:r>
            <a:r>
              <a:rPr lang="it-IT" sz="2800" dirty="0" err="1">
                <a:latin typeface="+mn-lt"/>
              </a:rPr>
              <a:t>spostâlu</a:t>
            </a:r>
            <a:r>
              <a:rPr lang="it-IT" sz="2800" dirty="0">
                <a:latin typeface="+mn-lt"/>
              </a:rPr>
              <a:t> in </a:t>
            </a:r>
            <a:r>
              <a:rPr lang="it-IT" sz="2800" dirty="0" err="1" smtClean="0">
                <a:latin typeface="+mn-lt"/>
              </a:rPr>
              <a:t>prin</a:t>
            </a:r>
            <a:r>
              <a:rPr lang="it-IT" sz="2800" dirty="0" smtClean="0">
                <a:latin typeface="+mn-lt"/>
              </a:rPr>
              <a:t/>
            </a:r>
            <a:br>
              <a:rPr lang="it-IT" sz="2800" dirty="0" smtClean="0">
                <a:latin typeface="+mn-lt"/>
              </a:rPr>
            </a:br>
            <a:r>
              <a:rPr lang="it-IT" sz="2800" dirty="0" smtClean="0">
                <a:latin typeface="+mn-lt"/>
              </a:rPr>
              <a:t>  </a:t>
            </a:r>
            <a:r>
              <a:rPr lang="it-IT" sz="2800" dirty="0" err="1" smtClean="0">
                <a:latin typeface="+mn-lt"/>
              </a:rPr>
              <a:t>plan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>
                <a:latin typeface="+mn-lt"/>
              </a:rPr>
              <a:t>o </a:t>
            </a:r>
            <a:r>
              <a:rPr lang="it-IT" sz="2800" dirty="0" err="1">
                <a:latin typeface="+mn-lt"/>
              </a:rPr>
              <a:t>metilu</a:t>
            </a:r>
            <a:r>
              <a:rPr lang="it-IT" sz="2800" dirty="0">
                <a:latin typeface="+mn-lt"/>
              </a:rPr>
              <a:t> sul </a:t>
            </a:r>
            <a:r>
              <a:rPr lang="it-IT" sz="2800" dirty="0" err="1">
                <a:latin typeface="+mn-lt"/>
              </a:rPr>
              <a:t>fondâl</a:t>
            </a:r>
            <a:r>
              <a:rPr lang="it-IT" sz="2800" dirty="0">
                <a:latin typeface="+mn-lt"/>
              </a:rPr>
              <a:t>.</a:t>
            </a:r>
          </a:p>
        </p:txBody>
      </p:sp>
      <p:pic>
        <p:nvPicPr>
          <p:cNvPr id="7170" name="Picture 2" descr="Immagine correlata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8849" y="3911600"/>
            <a:ext cx="4130431" cy="309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isultati immagini per book creator app fre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319" y="3911600"/>
            <a:ext cx="4126799" cy="309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4080" y="558800"/>
            <a:ext cx="83512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/>
              <a:t>Tai</a:t>
            </a:r>
            <a:r>
              <a:rPr lang="it-IT" sz="2800" dirty="0"/>
              <a:t> ‘</a:t>
            </a:r>
            <a:r>
              <a:rPr lang="it-IT" sz="2800" dirty="0" err="1"/>
              <a:t>template</a:t>
            </a:r>
            <a:r>
              <a:rPr lang="it-IT" sz="2800" dirty="0"/>
              <a:t>’ </a:t>
            </a:r>
            <a:r>
              <a:rPr lang="it-IT" sz="2800" dirty="0" err="1"/>
              <a:t>pai</a:t>
            </a:r>
            <a:r>
              <a:rPr lang="it-IT" sz="2800" dirty="0"/>
              <a:t> </a:t>
            </a:r>
            <a:r>
              <a:rPr lang="it-IT" sz="2800" dirty="0" err="1"/>
              <a:t>fumets</a:t>
            </a:r>
            <a:r>
              <a:rPr lang="it-IT" sz="2800" dirty="0"/>
              <a:t> si </a:t>
            </a:r>
            <a:r>
              <a:rPr lang="it-IT" sz="2800" dirty="0" err="1"/>
              <a:t>cjatin</a:t>
            </a:r>
            <a:r>
              <a:rPr lang="it-IT" sz="2800" dirty="0"/>
              <a:t> </a:t>
            </a:r>
            <a:r>
              <a:rPr lang="it-IT" sz="2800" dirty="0" err="1"/>
              <a:t>tantis</a:t>
            </a:r>
            <a:r>
              <a:rPr lang="it-IT" sz="2800" dirty="0"/>
              <a:t> </a:t>
            </a:r>
            <a:r>
              <a:rPr lang="it-IT" sz="2800" dirty="0" err="1"/>
              <a:t>combinazions</a:t>
            </a:r>
            <a:r>
              <a:rPr lang="it-IT" sz="2800" dirty="0"/>
              <a:t> di </a:t>
            </a:r>
            <a:r>
              <a:rPr lang="it-IT" sz="2800" dirty="0" err="1"/>
              <a:t>panei</a:t>
            </a:r>
            <a:r>
              <a:rPr lang="it-IT" sz="2800" dirty="0"/>
              <a:t> che a </a:t>
            </a:r>
            <a:r>
              <a:rPr lang="it-IT" sz="2800" dirty="0" err="1"/>
              <a:t>deventin</a:t>
            </a:r>
            <a:r>
              <a:rPr lang="it-IT" sz="2800" dirty="0"/>
              <a:t> </a:t>
            </a:r>
            <a:r>
              <a:rPr lang="it-IT" sz="2800" dirty="0" err="1"/>
              <a:t>contignidôrs</a:t>
            </a:r>
            <a:r>
              <a:rPr lang="it-IT" sz="2800" dirty="0"/>
              <a:t> za </a:t>
            </a:r>
            <a:r>
              <a:rPr lang="it-IT" sz="2800" dirty="0" err="1"/>
              <a:t>prontâts</a:t>
            </a:r>
            <a:r>
              <a:rPr lang="it-IT" sz="2800" dirty="0"/>
              <a:t> te </a:t>
            </a:r>
            <a:r>
              <a:rPr lang="it-IT" sz="2800" dirty="0" err="1" smtClean="0"/>
              <a:t>pagjine</a:t>
            </a:r>
            <a:r>
              <a:rPr lang="it-IT" sz="2800" dirty="0"/>
              <a:t>:</a:t>
            </a:r>
            <a:r>
              <a:rPr lang="it-IT" sz="2800" dirty="0" smtClean="0"/>
              <a:t> </a:t>
            </a:r>
          </a:p>
          <a:p>
            <a:r>
              <a:rPr lang="it-IT" sz="2800" b="1" i="1" dirty="0" smtClean="0">
                <a:solidFill>
                  <a:srgbClr val="0000FF"/>
                </a:solidFill>
              </a:rPr>
              <a:t>        </a:t>
            </a:r>
            <a:r>
              <a:rPr lang="it-IT" sz="2800" b="1" i="1" dirty="0" err="1" smtClean="0"/>
              <a:t>cetancj</a:t>
            </a:r>
            <a:r>
              <a:rPr lang="it-IT" sz="2800" b="1" i="1" dirty="0" smtClean="0"/>
              <a:t> </a:t>
            </a:r>
            <a:r>
              <a:rPr lang="it-IT" sz="2800" b="1" i="1" dirty="0"/>
              <a:t>‘</a:t>
            </a:r>
            <a:r>
              <a:rPr lang="it-IT" sz="2800" b="1" i="1" dirty="0" err="1"/>
              <a:t>ballons</a:t>
            </a:r>
            <a:r>
              <a:rPr lang="it-IT" sz="2800" b="1" i="1" dirty="0" smtClean="0"/>
              <a:t>’,</a:t>
            </a:r>
          </a:p>
          <a:p>
            <a:r>
              <a:rPr lang="it-IT" sz="2800" b="1" i="1" dirty="0" smtClean="0"/>
              <a:t>        </a:t>
            </a:r>
            <a:r>
              <a:rPr lang="it-IT" sz="2800" b="1" i="1" dirty="0" err="1" smtClean="0"/>
              <a:t>caratars</a:t>
            </a:r>
            <a:r>
              <a:rPr lang="it-IT" sz="2800" b="1" i="1" dirty="0" smtClean="0"/>
              <a:t> </a:t>
            </a:r>
            <a:r>
              <a:rPr lang="it-IT" sz="2800" b="1" i="1" dirty="0" err="1"/>
              <a:t>speciâi</a:t>
            </a:r>
            <a:r>
              <a:rPr lang="it-IT" sz="2800" b="1" i="1" dirty="0"/>
              <a:t>, </a:t>
            </a:r>
            <a:endParaRPr lang="it-IT" sz="2800" b="1" i="1" dirty="0" smtClean="0"/>
          </a:p>
          <a:p>
            <a:r>
              <a:rPr lang="it-IT" sz="2800" b="1" i="1" dirty="0" smtClean="0"/>
              <a:t>        </a:t>
            </a:r>
            <a:r>
              <a:rPr lang="it-IT" sz="2800" b="1" i="1" dirty="0" err="1" smtClean="0"/>
              <a:t>adesîfs</a:t>
            </a:r>
            <a:r>
              <a:rPr lang="it-IT" sz="2800" b="1" i="1" dirty="0"/>
              <a:t>, </a:t>
            </a:r>
            <a:endParaRPr lang="it-IT" sz="2800" b="1" i="1" dirty="0" smtClean="0"/>
          </a:p>
          <a:p>
            <a:r>
              <a:rPr lang="it-IT" sz="2800" b="1" i="1" dirty="0" smtClean="0"/>
              <a:t>        </a:t>
            </a:r>
            <a:r>
              <a:rPr lang="it-IT" sz="2800" b="1" i="1" dirty="0" err="1" smtClean="0"/>
              <a:t>formis</a:t>
            </a:r>
            <a:r>
              <a:rPr lang="it-IT" sz="2800" b="1" i="1" dirty="0" smtClean="0"/>
              <a:t>… par </a:t>
            </a:r>
            <a:r>
              <a:rPr lang="it-IT" sz="2800" b="1" i="1" dirty="0" err="1"/>
              <a:t>rindi</a:t>
            </a:r>
            <a:r>
              <a:rPr lang="it-IT" sz="2800" b="1" i="1" dirty="0"/>
              <a:t> </a:t>
            </a:r>
            <a:r>
              <a:rPr lang="it-IT" sz="2800" b="1" i="1" dirty="0" err="1"/>
              <a:t>plui</a:t>
            </a:r>
            <a:r>
              <a:rPr lang="it-IT" sz="2800" b="1" i="1" dirty="0"/>
              <a:t> interessante la </a:t>
            </a:r>
            <a:r>
              <a:rPr lang="it-IT" sz="2800" b="1" i="1" dirty="0" err="1"/>
              <a:t>narazion</a:t>
            </a:r>
            <a:r>
              <a:rPr lang="it-IT" sz="2800" b="1" i="1" dirty="0"/>
              <a:t> e </a:t>
            </a:r>
            <a:endParaRPr lang="it-IT" sz="2800" b="1" i="1" dirty="0" smtClean="0"/>
          </a:p>
          <a:p>
            <a:r>
              <a:rPr lang="it-IT" sz="2800" b="1" i="1" dirty="0"/>
              <a:t> </a:t>
            </a:r>
            <a:r>
              <a:rPr lang="it-IT" sz="2800" b="1" i="1" dirty="0" smtClean="0"/>
              <a:t>       </a:t>
            </a:r>
            <a:r>
              <a:rPr lang="it-IT" sz="2800" b="1" i="1" dirty="0" err="1" smtClean="0"/>
              <a:t>plui</a:t>
            </a:r>
            <a:r>
              <a:rPr lang="it-IT" sz="2800" b="1" i="1" dirty="0" smtClean="0"/>
              <a:t> </a:t>
            </a:r>
            <a:r>
              <a:rPr lang="it-IT" sz="2800" b="1" i="1" dirty="0" err="1"/>
              <a:t>plasevule</a:t>
            </a:r>
            <a:r>
              <a:rPr lang="it-IT" sz="2800" b="1" i="1" dirty="0"/>
              <a:t> la </a:t>
            </a:r>
            <a:r>
              <a:rPr lang="it-IT" sz="2800" b="1" i="1" dirty="0" err="1"/>
              <a:t>leture</a:t>
            </a:r>
            <a:r>
              <a:rPr lang="it-IT" sz="2800" b="1" i="1" dirty="0"/>
              <a:t>. </a:t>
            </a:r>
          </a:p>
        </p:txBody>
      </p:sp>
      <p:pic>
        <p:nvPicPr>
          <p:cNvPr id="5122" name="Picture 2" descr="Immagine correlat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1398" y="3566160"/>
            <a:ext cx="4148264" cy="361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isultati immagini per book creator app free balloon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080" y="4157890"/>
            <a:ext cx="4033520" cy="302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163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10540" y="5047191"/>
            <a:ext cx="9174480" cy="18728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i="1" dirty="0">
                <a:solidFill>
                  <a:srgbClr val="0000FF"/>
                </a:solidFill>
              </a:rPr>
              <a:t>A </a:t>
            </a:r>
            <a:r>
              <a:rPr lang="it-IT" sz="2800" i="1" dirty="0" err="1">
                <a:solidFill>
                  <a:srgbClr val="0000FF"/>
                </a:solidFill>
              </a:rPr>
              <a:t>chest</a:t>
            </a:r>
            <a:r>
              <a:rPr lang="it-IT" sz="2800" i="1" dirty="0">
                <a:solidFill>
                  <a:srgbClr val="0000FF"/>
                </a:solidFill>
              </a:rPr>
              <a:t> </a:t>
            </a:r>
            <a:r>
              <a:rPr lang="it-IT" sz="2800" i="1" dirty="0" err="1">
                <a:solidFill>
                  <a:srgbClr val="0000FF"/>
                </a:solidFill>
              </a:rPr>
              <a:t>pont</a:t>
            </a:r>
            <a:r>
              <a:rPr lang="it-IT" sz="2800" i="1" dirty="0">
                <a:solidFill>
                  <a:srgbClr val="0000FF"/>
                </a:solidFill>
              </a:rPr>
              <a:t> il </a:t>
            </a:r>
            <a:r>
              <a:rPr lang="it-IT" sz="2800" i="1" dirty="0" err="1">
                <a:solidFill>
                  <a:srgbClr val="0000FF"/>
                </a:solidFill>
              </a:rPr>
              <a:t>lavôr</a:t>
            </a:r>
            <a:r>
              <a:rPr lang="it-IT" sz="2800" i="1" dirty="0">
                <a:solidFill>
                  <a:srgbClr val="0000FF"/>
                </a:solidFill>
              </a:rPr>
              <a:t> al è </a:t>
            </a:r>
            <a:r>
              <a:rPr lang="it-IT" sz="2800" i="1" dirty="0" err="1">
                <a:solidFill>
                  <a:srgbClr val="0000FF"/>
                </a:solidFill>
              </a:rPr>
              <a:t>pront</a:t>
            </a:r>
            <a:r>
              <a:rPr lang="it-IT" sz="2800" i="1" dirty="0">
                <a:solidFill>
                  <a:srgbClr val="0000FF"/>
                </a:solidFill>
              </a:rPr>
              <a:t> par </a:t>
            </a:r>
            <a:r>
              <a:rPr lang="it-IT" sz="2800" i="1" dirty="0" err="1">
                <a:solidFill>
                  <a:srgbClr val="0000FF"/>
                </a:solidFill>
              </a:rPr>
              <a:t>jessi</a:t>
            </a:r>
            <a:r>
              <a:rPr lang="it-IT" sz="2800" i="1" dirty="0">
                <a:solidFill>
                  <a:srgbClr val="0000FF"/>
                </a:solidFill>
              </a:rPr>
              <a:t> </a:t>
            </a:r>
            <a:r>
              <a:rPr lang="it-IT" sz="2800" i="1" dirty="0" err="1">
                <a:solidFill>
                  <a:srgbClr val="0000FF"/>
                </a:solidFill>
              </a:rPr>
              <a:t>condividût</a:t>
            </a:r>
            <a:r>
              <a:rPr lang="it-IT" sz="2800" i="1" dirty="0" smtClean="0">
                <a:solidFill>
                  <a:srgbClr val="0000FF"/>
                </a:solidFill>
              </a:rPr>
              <a:t>:</a:t>
            </a:r>
          </a:p>
          <a:p>
            <a:endParaRPr lang="it-IT" sz="1200" b="1" i="1" dirty="0">
              <a:solidFill>
                <a:srgbClr val="0000FF"/>
              </a:solidFill>
            </a:endParaRPr>
          </a:p>
          <a:p>
            <a:r>
              <a:rPr lang="it-IT" sz="3200" b="1" i="1" dirty="0" err="1">
                <a:solidFill>
                  <a:srgbClr val="0000FF"/>
                </a:solidFill>
              </a:rPr>
              <a:t>C</a:t>
            </a:r>
            <a:r>
              <a:rPr lang="it-IT" sz="3200" b="1" i="1" dirty="0" err="1" smtClean="0">
                <a:solidFill>
                  <a:srgbClr val="0000FF"/>
                </a:solidFill>
              </a:rPr>
              <a:t>uale</a:t>
            </a:r>
            <a:r>
              <a:rPr lang="it-IT" sz="3200" b="1" i="1" dirty="0" smtClean="0">
                <a:solidFill>
                  <a:srgbClr val="0000FF"/>
                </a:solidFill>
              </a:rPr>
              <a:t> </a:t>
            </a:r>
            <a:r>
              <a:rPr lang="it-IT" sz="3200" b="1" i="1" dirty="0" err="1">
                <a:solidFill>
                  <a:srgbClr val="0000FF"/>
                </a:solidFill>
              </a:rPr>
              <a:t>sodisfazion</a:t>
            </a:r>
            <a:r>
              <a:rPr lang="it-IT" sz="3200" b="1" i="1" dirty="0">
                <a:solidFill>
                  <a:srgbClr val="0000FF"/>
                </a:solidFill>
              </a:rPr>
              <a:t> </a:t>
            </a:r>
            <a:r>
              <a:rPr lang="it-IT" sz="3200" b="1" i="1" dirty="0" err="1">
                <a:solidFill>
                  <a:srgbClr val="0000FF"/>
                </a:solidFill>
              </a:rPr>
              <a:t>puedie</a:t>
            </a:r>
            <a:r>
              <a:rPr lang="it-IT" sz="3200" b="1" i="1" dirty="0">
                <a:solidFill>
                  <a:srgbClr val="0000FF"/>
                </a:solidFill>
              </a:rPr>
              <a:t> sei </a:t>
            </a:r>
            <a:r>
              <a:rPr lang="it-IT" sz="3200" b="1" i="1" dirty="0" err="1">
                <a:solidFill>
                  <a:srgbClr val="0000FF"/>
                </a:solidFill>
              </a:rPr>
              <a:t>plui</a:t>
            </a:r>
            <a:r>
              <a:rPr lang="it-IT" sz="3200" b="1" i="1" dirty="0">
                <a:solidFill>
                  <a:srgbClr val="0000FF"/>
                </a:solidFill>
              </a:rPr>
              <a:t> grande dal </a:t>
            </a:r>
            <a:r>
              <a:rPr lang="it-IT" sz="3200" b="1" i="1" dirty="0" err="1">
                <a:solidFill>
                  <a:srgbClr val="0000FF"/>
                </a:solidFill>
              </a:rPr>
              <a:t>fâ</a:t>
            </a:r>
            <a:r>
              <a:rPr lang="it-IT" sz="3200" b="1" i="1" dirty="0">
                <a:solidFill>
                  <a:srgbClr val="0000FF"/>
                </a:solidFill>
              </a:rPr>
              <a:t> </a:t>
            </a:r>
            <a:r>
              <a:rPr lang="it-IT" sz="3200" b="1" i="1" dirty="0" err="1">
                <a:solidFill>
                  <a:srgbClr val="0000FF"/>
                </a:solidFill>
              </a:rPr>
              <a:t>viodi</a:t>
            </a:r>
            <a:r>
              <a:rPr lang="it-IT" sz="3200" b="1" i="1" dirty="0">
                <a:solidFill>
                  <a:srgbClr val="0000FF"/>
                </a:solidFill>
              </a:rPr>
              <a:t> a </a:t>
            </a:r>
            <a:r>
              <a:rPr lang="it-IT" sz="3200" b="1" i="1" dirty="0" err="1">
                <a:solidFill>
                  <a:srgbClr val="0000FF"/>
                </a:solidFill>
              </a:rPr>
              <a:t>gjenitôrs</a:t>
            </a:r>
            <a:r>
              <a:rPr lang="it-IT" sz="3200" b="1" i="1" dirty="0">
                <a:solidFill>
                  <a:srgbClr val="0000FF"/>
                </a:solidFill>
              </a:rPr>
              <a:t> e </a:t>
            </a:r>
            <a:r>
              <a:rPr lang="it-IT" sz="3200" b="1" i="1" dirty="0" err="1">
                <a:solidFill>
                  <a:srgbClr val="0000FF"/>
                </a:solidFill>
              </a:rPr>
              <a:t>amîs</a:t>
            </a:r>
            <a:r>
              <a:rPr lang="it-IT" sz="3200" b="1" i="1" dirty="0">
                <a:solidFill>
                  <a:srgbClr val="0000FF"/>
                </a:solidFill>
              </a:rPr>
              <a:t> il </a:t>
            </a:r>
            <a:r>
              <a:rPr lang="it-IT" sz="3200" b="1" i="1" dirty="0" err="1">
                <a:solidFill>
                  <a:srgbClr val="0000FF"/>
                </a:solidFill>
              </a:rPr>
              <a:t>risultât</a:t>
            </a:r>
            <a:r>
              <a:rPr lang="it-IT" sz="3200" b="1" i="1" dirty="0">
                <a:solidFill>
                  <a:srgbClr val="0000FF"/>
                </a:solidFill>
              </a:rPr>
              <a:t> dal </a:t>
            </a:r>
            <a:r>
              <a:rPr lang="it-IT" sz="3200" b="1" i="1" dirty="0" err="1">
                <a:solidFill>
                  <a:srgbClr val="0000FF"/>
                </a:solidFill>
              </a:rPr>
              <a:t>lavôr</a:t>
            </a:r>
            <a:r>
              <a:rPr lang="it-IT" sz="3200" b="1" i="1" dirty="0">
                <a:solidFill>
                  <a:srgbClr val="0000FF"/>
                </a:solidFill>
              </a:rPr>
              <a:t> </a:t>
            </a:r>
            <a:r>
              <a:rPr lang="it-IT" sz="3200" b="1" i="1" dirty="0" err="1">
                <a:solidFill>
                  <a:srgbClr val="0000FF"/>
                </a:solidFill>
              </a:rPr>
              <a:t>realizât</a:t>
            </a:r>
            <a:r>
              <a:rPr lang="it-IT" sz="3200" b="1" i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56920" y="538480"/>
            <a:ext cx="8681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Une volte </a:t>
            </a:r>
            <a:r>
              <a:rPr lang="it-IT" sz="2800" dirty="0" err="1"/>
              <a:t>impagjinât</a:t>
            </a:r>
            <a:r>
              <a:rPr lang="it-IT" sz="2800" dirty="0"/>
              <a:t> il libri, e </a:t>
            </a:r>
            <a:r>
              <a:rPr lang="it-IT" sz="2800" dirty="0" err="1"/>
              <a:t>mancje</a:t>
            </a:r>
            <a:r>
              <a:rPr lang="it-IT" sz="2800" dirty="0"/>
              <a:t> une ultime </a:t>
            </a:r>
            <a:r>
              <a:rPr lang="it-IT" sz="2800" dirty="0" err="1"/>
              <a:t>operazion</a:t>
            </a:r>
            <a:r>
              <a:rPr lang="it-IT" sz="2800" dirty="0"/>
              <a:t> di </a:t>
            </a:r>
            <a:r>
              <a:rPr lang="it-IT" sz="2800" dirty="0" err="1"/>
              <a:t>fâ</a:t>
            </a:r>
            <a:r>
              <a:rPr lang="it-IT" sz="2800" dirty="0"/>
              <a:t>, che </a:t>
            </a:r>
            <a:r>
              <a:rPr lang="it-IT" sz="2800" dirty="0" err="1"/>
              <a:t>forsit</a:t>
            </a:r>
            <a:r>
              <a:rPr lang="it-IT" sz="2800" dirty="0"/>
              <a:t> e je la </a:t>
            </a:r>
            <a:r>
              <a:rPr lang="it-IT" sz="2800" dirty="0" err="1"/>
              <a:t>plui</a:t>
            </a:r>
            <a:r>
              <a:rPr lang="it-IT" sz="2800" dirty="0"/>
              <a:t> </a:t>
            </a:r>
            <a:r>
              <a:rPr lang="it-IT" sz="2800" dirty="0" err="1"/>
              <a:t>impuartante</a:t>
            </a:r>
            <a:r>
              <a:rPr lang="it-IT" sz="2800" dirty="0"/>
              <a:t>: </a:t>
            </a:r>
            <a:endParaRPr lang="it-IT" sz="2800" dirty="0" smtClean="0"/>
          </a:p>
          <a:p>
            <a:pPr algn="ctr"/>
            <a:r>
              <a:rPr lang="it-IT" sz="2800" b="1" dirty="0" err="1" smtClean="0"/>
              <a:t>definî</a:t>
            </a:r>
            <a:r>
              <a:rPr lang="it-IT" sz="2800" b="1" dirty="0" smtClean="0"/>
              <a:t> </a:t>
            </a:r>
            <a:r>
              <a:rPr lang="it-IT" sz="2800" b="1" dirty="0"/>
              <a:t>la </a:t>
            </a:r>
            <a:r>
              <a:rPr lang="it-IT" sz="2800" b="1" dirty="0" err="1"/>
              <a:t>cuviertine</a:t>
            </a:r>
            <a:r>
              <a:rPr lang="it-IT" sz="2800" dirty="0"/>
              <a:t>, che e </a:t>
            </a:r>
            <a:r>
              <a:rPr lang="it-IT" sz="2800" dirty="0" err="1"/>
              <a:t>varà</a:t>
            </a:r>
            <a:r>
              <a:rPr lang="it-IT" sz="2800" dirty="0"/>
              <a:t> di </a:t>
            </a:r>
            <a:r>
              <a:rPr lang="it-IT" sz="2800" dirty="0" err="1"/>
              <a:t>sintetizâ</a:t>
            </a:r>
            <a:r>
              <a:rPr lang="it-IT" sz="2800" dirty="0"/>
              <a:t> in </a:t>
            </a:r>
            <a:r>
              <a:rPr lang="it-IT" sz="2800" dirty="0" err="1"/>
              <a:t>sens</a:t>
            </a:r>
            <a:r>
              <a:rPr lang="it-IT" sz="2800" dirty="0"/>
              <a:t> </a:t>
            </a:r>
            <a:r>
              <a:rPr lang="it-IT" sz="2800" dirty="0" err="1"/>
              <a:t>visîf</a:t>
            </a:r>
            <a:r>
              <a:rPr lang="it-IT" sz="2800" dirty="0"/>
              <a:t> e </a:t>
            </a:r>
            <a:r>
              <a:rPr lang="it-IT" sz="2800" dirty="0" err="1"/>
              <a:t>cun</a:t>
            </a:r>
            <a:r>
              <a:rPr lang="it-IT" sz="2800" dirty="0"/>
              <a:t> </a:t>
            </a:r>
            <a:r>
              <a:rPr lang="it-IT" sz="2800" dirty="0" err="1"/>
              <a:t>pocjis</a:t>
            </a:r>
            <a:r>
              <a:rPr lang="it-IT" sz="2800" dirty="0"/>
              <a:t> </a:t>
            </a:r>
            <a:r>
              <a:rPr lang="it-IT" sz="2800" dirty="0" err="1"/>
              <a:t>peraulis</a:t>
            </a:r>
            <a:r>
              <a:rPr lang="it-IT" sz="2800" dirty="0"/>
              <a:t> il </a:t>
            </a:r>
            <a:r>
              <a:rPr lang="it-IT" sz="2800" dirty="0" err="1"/>
              <a:t>contignût</a:t>
            </a:r>
            <a:r>
              <a:rPr lang="it-IT" sz="2800" dirty="0"/>
              <a:t> dal libri</a:t>
            </a:r>
            <a:r>
              <a:rPr lang="it-IT" sz="2800" dirty="0" smtClean="0"/>
              <a:t>.</a:t>
            </a:r>
          </a:p>
          <a:p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 err="1"/>
              <a:t>Ancje</a:t>
            </a:r>
            <a:r>
              <a:rPr lang="it-IT" sz="2800" dirty="0"/>
              <a:t> </a:t>
            </a:r>
            <a:r>
              <a:rPr lang="it-IT" sz="2800" dirty="0" err="1"/>
              <a:t>cheste</a:t>
            </a:r>
            <a:r>
              <a:rPr lang="it-IT" sz="2800" dirty="0"/>
              <a:t> </a:t>
            </a:r>
            <a:r>
              <a:rPr lang="it-IT" sz="2800" dirty="0" err="1"/>
              <a:t>operazion</a:t>
            </a:r>
            <a:r>
              <a:rPr lang="it-IT" sz="2800" dirty="0"/>
              <a:t> e domande </a:t>
            </a:r>
            <a:endParaRPr lang="it-IT" sz="2800" dirty="0" smtClean="0"/>
          </a:p>
          <a:p>
            <a:r>
              <a:rPr lang="it-IT" sz="2800" dirty="0" smtClean="0"/>
              <a:t>ai </a:t>
            </a:r>
            <a:r>
              <a:rPr lang="it-IT" sz="2800" dirty="0" err="1"/>
              <a:t>fruts</a:t>
            </a:r>
            <a:r>
              <a:rPr lang="it-IT" sz="2800" dirty="0"/>
              <a:t> di </a:t>
            </a:r>
            <a:r>
              <a:rPr lang="it-IT" sz="2800" dirty="0" err="1"/>
              <a:t>fâ</a:t>
            </a:r>
            <a:r>
              <a:rPr lang="it-IT" sz="2800" dirty="0"/>
              <a:t> une sintesi </a:t>
            </a:r>
            <a:r>
              <a:rPr lang="it-IT" sz="2800" dirty="0" err="1"/>
              <a:t>concetuâl</a:t>
            </a:r>
            <a:r>
              <a:rPr lang="it-IT" sz="2800" dirty="0"/>
              <a:t> </a:t>
            </a:r>
            <a:endParaRPr lang="it-IT" sz="2800" dirty="0" smtClean="0"/>
          </a:p>
          <a:p>
            <a:r>
              <a:rPr lang="it-IT" sz="2800" dirty="0" smtClean="0"/>
              <a:t>e </a:t>
            </a:r>
            <a:r>
              <a:rPr lang="it-IT" sz="2800" dirty="0"/>
              <a:t>di </a:t>
            </a:r>
            <a:r>
              <a:rPr lang="it-IT" sz="2800" dirty="0" err="1"/>
              <a:t>identificâ</a:t>
            </a:r>
            <a:r>
              <a:rPr lang="it-IT" sz="2800" dirty="0"/>
              <a:t> i </a:t>
            </a:r>
            <a:r>
              <a:rPr lang="it-IT" sz="2800" dirty="0" err="1"/>
              <a:t>elements</a:t>
            </a:r>
            <a:r>
              <a:rPr lang="it-IT" sz="2800" dirty="0"/>
              <a:t> </a:t>
            </a:r>
            <a:r>
              <a:rPr lang="it-IT" sz="2800" dirty="0" err="1"/>
              <a:t>plui</a:t>
            </a:r>
            <a:r>
              <a:rPr lang="it-IT" sz="2800" dirty="0"/>
              <a:t> </a:t>
            </a:r>
            <a:endParaRPr lang="it-IT" sz="2800" dirty="0" smtClean="0"/>
          </a:p>
          <a:p>
            <a:r>
              <a:rPr lang="it-IT" sz="2800" dirty="0" err="1" smtClean="0"/>
              <a:t>impuartants</a:t>
            </a:r>
            <a:r>
              <a:rPr lang="it-IT" sz="2800" dirty="0" smtClean="0"/>
              <a:t> </a:t>
            </a:r>
            <a:r>
              <a:rPr lang="it-IT" sz="2800" dirty="0"/>
              <a:t>de </a:t>
            </a:r>
            <a:r>
              <a:rPr lang="it-IT" sz="2800" dirty="0" err="1"/>
              <a:t>narazion</a:t>
            </a:r>
            <a:r>
              <a:rPr lang="it-IT" sz="2800" dirty="0"/>
              <a:t>.</a:t>
            </a:r>
            <a:br>
              <a:rPr lang="it-IT" sz="2800" dirty="0"/>
            </a:br>
            <a:endParaRPr lang="it-IT" sz="2800" dirty="0"/>
          </a:p>
        </p:txBody>
      </p:sp>
      <p:pic>
        <p:nvPicPr>
          <p:cNvPr id="6146" name="Picture 2" descr="Immagine correlata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70082" y="2418080"/>
            <a:ext cx="3610798" cy="236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0522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349</Words>
  <Application>Microsoft Office PowerPoint</Application>
  <PresentationFormat>Personalizzato</PresentationFormat>
  <Paragraphs>47</Paragraphs>
  <Slides>7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DejaVu Sans</vt:lpstr>
      <vt:lpstr>DejaVu Sans Condensed</vt:lpstr>
      <vt:lpstr>Liberation Sans</vt:lpstr>
      <vt:lpstr>Rockwell</vt:lpstr>
      <vt:lpstr>Segoe UI</vt:lpstr>
      <vt:lpstr>Tahoma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 ‘editor’ dal test al permet di sielzi   - la dimension dal caratar,  - il colôr,  - il fondâl,  - la ombrizadure,  - l’inliniament e il nivel dal ogjet par spostâlu in prin   plan o metilu sul fondâl.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</dc:title>
  <dc:creator>seven</dc:creator>
  <cp:lastModifiedBy>seven</cp:lastModifiedBy>
  <cp:revision>24</cp:revision>
  <dcterms:created xsi:type="dcterms:W3CDTF">2020-01-07T22:22:42Z</dcterms:created>
  <dcterms:modified xsi:type="dcterms:W3CDTF">2020-01-22T14:51:28Z</dcterms:modified>
</cp:coreProperties>
</file>