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8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CA67466-AA50-4C27-98FE-BBE0CA75B107}" type="slidenum">
              <a:t>‹N›</a:t>
            </a:fld>
            <a:endParaRPr lang="it-IT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0589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it-IT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it-IT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it-IT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it-IT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7A0825F1-36C8-4DF3-AF7D-90DBC939FA3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75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it-IT" sz="2000" b="0" i="0" u="none" strike="noStrike" kern="1200" cap="none">
        <a:ln>
          <a:noFill/>
        </a:ln>
        <a:latin typeface="DejaVu Sans Condensed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FD15E04-CBD3-4CA0-8CCA-E10A98331E4C}" type="slidenum">
              <a:t>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86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48170A-089D-4D08-9D69-9ED0CE948BC3}" type="slidenum">
              <a:t>2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6576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C889B7-9E20-432B-BCD4-A30C59F5FC8C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99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45965CA-2353-41E3-B6FE-FB721AA4DBD6}" type="slidenum">
              <a:t>4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 dirty="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2202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21B67D-3D0F-46DD-B538-C9FA889F19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86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205CEA-BD6E-4A74-9F7A-6B7DFC8DD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78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E1C040-E864-42C8-AFE3-46AB5D32C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2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B34EC7-2C4F-402B-B842-20C3D3BE0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10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3C4AF8-3A49-4B94-8D24-8F8131D29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92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5ADC9F-563D-4AE5-AE3B-AC1CA6101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36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0CFFFC-055C-4095-A4BC-AD85E28819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39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2C03B6-0916-4593-AF6B-648E7900C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60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940BF1-D563-4AA4-A5A9-2271DCFECE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1335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BE9265-AD3D-4615-89DB-ED6780193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046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BE319B-9A4F-4E62-9962-0AEA8E24E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0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EE1C040-E864-42C8-AFE3-46AB5D32C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7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29920" y="4707415"/>
            <a:ext cx="895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/>
              <a:t>PowToon</a:t>
            </a:r>
            <a:r>
              <a:rPr lang="it-IT" sz="2800" dirty="0"/>
              <a:t> è un </a:t>
            </a:r>
            <a:r>
              <a:rPr lang="it-IT" sz="2800" dirty="0" err="1"/>
              <a:t>imprest</a:t>
            </a:r>
            <a:r>
              <a:rPr lang="it-IT" sz="2800" dirty="0"/>
              <a:t> une </a:t>
            </a:r>
            <a:r>
              <a:rPr lang="it-IT" sz="2800" dirty="0" err="1"/>
              <a:t>vore</a:t>
            </a:r>
            <a:r>
              <a:rPr lang="it-IT" sz="2800" dirty="0"/>
              <a:t> </a:t>
            </a:r>
            <a:r>
              <a:rPr lang="it-IT" sz="2800" dirty="0" err="1"/>
              <a:t>valit</a:t>
            </a:r>
            <a:r>
              <a:rPr lang="it-IT" sz="2800" dirty="0"/>
              <a:t>, </a:t>
            </a:r>
            <a:r>
              <a:rPr lang="it-IT" sz="2800" dirty="0" err="1"/>
              <a:t>util</a:t>
            </a:r>
            <a:r>
              <a:rPr lang="it-IT" sz="2800" dirty="0"/>
              <a:t> </a:t>
            </a:r>
            <a:r>
              <a:rPr lang="it-IT" sz="2800" dirty="0" err="1"/>
              <a:t>pai</a:t>
            </a:r>
            <a:r>
              <a:rPr lang="it-IT" sz="2800" dirty="0"/>
              <a:t> </a:t>
            </a:r>
            <a:r>
              <a:rPr lang="it-IT" sz="2800" dirty="0" err="1"/>
              <a:t>docents</a:t>
            </a:r>
            <a:r>
              <a:rPr lang="it-IT" sz="2800" dirty="0"/>
              <a:t> di ogni </a:t>
            </a:r>
            <a:r>
              <a:rPr lang="it-IT" sz="2800" dirty="0" err="1"/>
              <a:t>ordin</a:t>
            </a:r>
            <a:r>
              <a:rPr lang="it-IT" sz="2800" dirty="0"/>
              <a:t> di </a:t>
            </a:r>
            <a:r>
              <a:rPr lang="it-IT" sz="2800" dirty="0" err="1"/>
              <a:t>scuele</a:t>
            </a:r>
            <a:r>
              <a:rPr lang="it-IT" sz="2800" dirty="0"/>
              <a:t> e di ogni </a:t>
            </a:r>
            <a:r>
              <a:rPr lang="it-IT" sz="2800" dirty="0" err="1"/>
              <a:t>dissipline</a:t>
            </a:r>
            <a:r>
              <a:rPr lang="it-IT" sz="2800" dirty="0"/>
              <a:t>, che al </a:t>
            </a:r>
            <a:r>
              <a:rPr lang="it-IT" sz="2800" dirty="0" err="1"/>
              <a:t>permet</a:t>
            </a:r>
            <a:r>
              <a:rPr lang="it-IT" sz="2800" dirty="0"/>
              <a:t> di </a:t>
            </a:r>
            <a:r>
              <a:rPr lang="it-IT" sz="2800" dirty="0" err="1"/>
              <a:t>creâ</a:t>
            </a:r>
            <a:r>
              <a:rPr lang="it-IT" sz="2800" dirty="0"/>
              <a:t> </a:t>
            </a:r>
            <a:r>
              <a:rPr lang="it-IT" sz="2800" dirty="0" err="1"/>
              <a:t>filmâts</a:t>
            </a:r>
            <a:r>
              <a:rPr lang="it-IT" sz="2800" dirty="0"/>
              <a:t> e </a:t>
            </a:r>
            <a:r>
              <a:rPr lang="it-IT" sz="2800" dirty="0" err="1"/>
              <a:t>presentazions</a:t>
            </a:r>
            <a:r>
              <a:rPr lang="it-IT" sz="2800" dirty="0"/>
              <a:t> </a:t>
            </a:r>
            <a:r>
              <a:rPr lang="it-IT" sz="2800" dirty="0" err="1"/>
              <a:t>animadis</a:t>
            </a:r>
            <a:r>
              <a:rPr lang="it-IT" sz="2800" dirty="0"/>
              <a:t> </a:t>
            </a:r>
            <a:r>
              <a:rPr lang="it-IT" sz="2800" dirty="0" err="1"/>
              <a:t>cuntune</a:t>
            </a:r>
            <a:r>
              <a:rPr lang="it-IT" sz="2800" dirty="0"/>
              <a:t> grafiche une </a:t>
            </a:r>
            <a:r>
              <a:rPr lang="it-IT" sz="2800" dirty="0" err="1"/>
              <a:t>vore</a:t>
            </a:r>
            <a:r>
              <a:rPr lang="it-IT" sz="2800" dirty="0"/>
              <a:t> </a:t>
            </a:r>
            <a:r>
              <a:rPr lang="it-IT" sz="2800" dirty="0" err="1"/>
              <a:t>biele</a:t>
            </a:r>
            <a:r>
              <a:rPr lang="it-IT" sz="2800" dirty="0"/>
              <a:t> e simpatiche (sul </a:t>
            </a:r>
            <a:r>
              <a:rPr lang="it-IT" sz="2800" dirty="0" err="1"/>
              <a:t>stamp</a:t>
            </a:r>
            <a:r>
              <a:rPr lang="it-IT" sz="2800" dirty="0"/>
              <a:t> dai </a:t>
            </a:r>
            <a:r>
              <a:rPr lang="it-IT" sz="2800" dirty="0" err="1"/>
              <a:t>cartons</a:t>
            </a:r>
            <a:r>
              <a:rPr lang="it-IT" sz="2800" dirty="0"/>
              <a:t> </a:t>
            </a:r>
            <a:r>
              <a:rPr lang="it-IT" sz="2800" dirty="0" err="1"/>
              <a:t>animâts</a:t>
            </a:r>
            <a:r>
              <a:rPr lang="it-IT" sz="2800" dirty="0"/>
              <a:t>).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29920" y="3617903"/>
            <a:ext cx="895096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lIns="18000" rIns="18000" rtlCol="0">
            <a:spAutoFit/>
          </a:bodyPr>
          <a:lstStyle/>
          <a:p>
            <a:pPr algn="ctr"/>
            <a:r>
              <a:rPr lang="it-IT" sz="4000" b="1" i="1" dirty="0" smtClean="0"/>
              <a:t> </a:t>
            </a:r>
            <a:r>
              <a:rPr lang="it-IT" sz="4000" b="1" i="1" dirty="0"/>
              <a:t>La </a:t>
            </a:r>
            <a:r>
              <a:rPr lang="it-IT" sz="4000" b="1" i="1" dirty="0" err="1"/>
              <a:t>tecnologjie</a:t>
            </a:r>
            <a:r>
              <a:rPr lang="it-IT" sz="4000" b="1" i="1" dirty="0"/>
              <a:t> e va </a:t>
            </a:r>
            <a:r>
              <a:rPr lang="it-IT" sz="4000" b="1" i="1" dirty="0" err="1"/>
              <a:t>incuintri</a:t>
            </a:r>
            <a:r>
              <a:rPr lang="it-IT" sz="4000" b="1" i="1" dirty="0"/>
              <a:t> </a:t>
            </a:r>
            <a:r>
              <a:rPr lang="it-IT" sz="4000" b="1" i="1" dirty="0" err="1"/>
              <a:t>ae</a:t>
            </a:r>
            <a:r>
              <a:rPr lang="it-IT" sz="4000" b="1" i="1" dirty="0"/>
              <a:t> </a:t>
            </a:r>
            <a:r>
              <a:rPr lang="it-IT" sz="4000" b="1" i="1" dirty="0" err="1"/>
              <a:t>creativitât</a:t>
            </a:r>
            <a:endParaRPr lang="it-IT" sz="4000" b="1" i="1" dirty="0"/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1" b="12480"/>
          <a:stretch/>
        </p:blipFill>
        <p:spPr bwMode="auto">
          <a:xfrm>
            <a:off x="2529840" y="477520"/>
            <a:ext cx="5313679" cy="297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5D78C0-D086-47E9-8FB5-14FA2BC3A1F1}" type="slidenum">
              <a:t>2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83307" y="756572"/>
            <a:ext cx="84791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marR="0" lvl="0" algn="just" defTabSz="179388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dirty="0"/>
              <a:t>Si </a:t>
            </a:r>
            <a:r>
              <a:rPr lang="it-IT" sz="2800" dirty="0" err="1"/>
              <a:t>trate</a:t>
            </a:r>
            <a:r>
              <a:rPr lang="it-IT" sz="2800" dirty="0"/>
              <a:t> di un ‘web </a:t>
            </a:r>
            <a:r>
              <a:rPr lang="it-IT" sz="2800" dirty="0" err="1"/>
              <a:t>based</a:t>
            </a:r>
            <a:r>
              <a:rPr lang="it-IT" sz="2800" dirty="0"/>
              <a:t>’ che </a:t>
            </a:r>
            <a:r>
              <a:rPr lang="it-IT" sz="2800" dirty="0" err="1"/>
              <a:t>nol</a:t>
            </a:r>
            <a:r>
              <a:rPr lang="it-IT" sz="2800" dirty="0"/>
              <a:t> va </a:t>
            </a:r>
            <a:r>
              <a:rPr lang="it-IT" sz="2800" dirty="0" err="1"/>
              <a:t>discjamât</a:t>
            </a:r>
            <a:r>
              <a:rPr lang="it-IT" sz="2800" dirty="0"/>
              <a:t> sul pc, ma che al à </a:t>
            </a:r>
            <a:r>
              <a:rPr lang="it-IT" sz="2800" dirty="0" err="1"/>
              <a:t>bisugne</a:t>
            </a:r>
            <a:r>
              <a:rPr lang="it-IT" sz="2800" dirty="0"/>
              <a:t> </a:t>
            </a:r>
            <a:r>
              <a:rPr lang="it-IT" sz="2800" dirty="0" smtClean="0"/>
              <a:t>di une </a:t>
            </a:r>
            <a:r>
              <a:rPr lang="it-IT" sz="2800" dirty="0" err="1"/>
              <a:t>conession</a:t>
            </a:r>
            <a:r>
              <a:rPr lang="it-IT" sz="2800" dirty="0"/>
              <a:t> a Internet. </a:t>
            </a:r>
            <a:endParaRPr lang="it-IT" sz="1600" dirty="0">
              <a:ea typeface="Segoe UI" pitchFamily="2"/>
              <a:cs typeface="Tahoma" pitchFamily="2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4587" y="4904774"/>
            <a:ext cx="9032240" cy="209288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A son </a:t>
            </a:r>
            <a:r>
              <a:rPr lang="it-IT" sz="2800" dirty="0" err="1"/>
              <a:t>disponibilis</a:t>
            </a:r>
            <a:r>
              <a:rPr lang="it-IT" sz="2800" dirty="0"/>
              <a:t> </a:t>
            </a:r>
            <a:r>
              <a:rPr lang="it-IT" sz="2800" dirty="0" err="1"/>
              <a:t>versions</a:t>
            </a:r>
            <a:r>
              <a:rPr lang="it-IT" sz="2800" dirty="0"/>
              <a:t> a gratis o a </a:t>
            </a:r>
            <a:r>
              <a:rPr lang="it-IT" sz="2800" dirty="0" err="1"/>
              <a:t>paiament</a:t>
            </a:r>
            <a:r>
              <a:rPr lang="it-IT" sz="2800" dirty="0"/>
              <a:t>, </a:t>
            </a:r>
            <a:r>
              <a:rPr lang="it-IT" sz="2800" dirty="0" err="1"/>
              <a:t>dut</a:t>
            </a:r>
            <a:r>
              <a:rPr lang="it-IT" sz="2800" dirty="0"/>
              <a:t> </a:t>
            </a:r>
            <a:r>
              <a:rPr lang="it-IT" sz="2800" dirty="0" err="1"/>
              <a:t>câs</a:t>
            </a:r>
            <a:r>
              <a:rPr lang="it-IT" sz="2800" dirty="0"/>
              <a:t> la </a:t>
            </a:r>
            <a:r>
              <a:rPr lang="it-IT" sz="2800" dirty="0" err="1"/>
              <a:t>version</a:t>
            </a:r>
            <a:r>
              <a:rPr lang="it-IT" sz="2800" dirty="0"/>
              <a:t> ‘free’ e </a:t>
            </a:r>
            <a:r>
              <a:rPr lang="it-IT" sz="2800" dirty="0" err="1"/>
              <a:t>permet</a:t>
            </a:r>
            <a:r>
              <a:rPr lang="it-IT" sz="2800" dirty="0"/>
              <a:t> za un </a:t>
            </a:r>
            <a:r>
              <a:rPr lang="it-IT" sz="2800" dirty="0" err="1"/>
              <a:t>ûs</a:t>
            </a:r>
            <a:r>
              <a:rPr lang="it-IT" sz="2800" dirty="0"/>
              <a:t> </a:t>
            </a:r>
            <a:r>
              <a:rPr lang="it-IT" sz="2800" dirty="0" err="1"/>
              <a:t>suficient</a:t>
            </a:r>
            <a:r>
              <a:rPr lang="it-IT" sz="2800" dirty="0"/>
              <a:t> </a:t>
            </a:r>
            <a:r>
              <a:rPr lang="it-IT" sz="2800" dirty="0" err="1"/>
              <a:t>pal</a:t>
            </a:r>
            <a:r>
              <a:rPr lang="it-IT" sz="2800" dirty="0"/>
              <a:t> </a:t>
            </a:r>
            <a:r>
              <a:rPr lang="it-IT" sz="2800" dirty="0" err="1"/>
              <a:t>docent</a:t>
            </a:r>
            <a:r>
              <a:rPr lang="it-IT" sz="2800" dirty="0"/>
              <a:t> che al </a:t>
            </a:r>
            <a:r>
              <a:rPr lang="it-IT" sz="2800" dirty="0" err="1"/>
              <a:t>decît</a:t>
            </a:r>
            <a:r>
              <a:rPr lang="it-IT" sz="2800" dirty="0"/>
              <a:t> di </a:t>
            </a:r>
            <a:r>
              <a:rPr lang="it-IT" sz="2800" dirty="0" err="1"/>
              <a:t>lavorâ</a:t>
            </a:r>
            <a:r>
              <a:rPr lang="it-IT" sz="2800" dirty="0"/>
              <a:t> </a:t>
            </a:r>
            <a:r>
              <a:rPr lang="it-IT" sz="2800" dirty="0" err="1"/>
              <a:t>cun</a:t>
            </a:r>
            <a:r>
              <a:rPr lang="it-IT" sz="2800" dirty="0"/>
              <a:t> </a:t>
            </a:r>
            <a:r>
              <a:rPr lang="it-IT" sz="2800" dirty="0" err="1"/>
              <a:t>chest</a:t>
            </a:r>
            <a:r>
              <a:rPr lang="it-IT" sz="2800" dirty="0"/>
              <a:t> </a:t>
            </a:r>
            <a:r>
              <a:rPr lang="it-IT" sz="2800" dirty="0" err="1"/>
              <a:t>program</a:t>
            </a:r>
            <a:r>
              <a:rPr lang="it-IT" sz="2800" dirty="0"/>
              <a:t>.</a:t>
            </a:r>
          </a:p>
          <a:p>
            <a:pPr marR="0" lvl="0" algn="ctr" defTabSz="179388" hangingPunct="0"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 smtClean="0">
              <a:ea typeface="Segoe UI" pitchFamily="2"/>
              <a:cs typeface="Tahoma" pitchFamily="2"/>
            </a:endParaRPr>
          </a:p>
          <a:p>
            <a:pPr marR="0" lvl="0" algn="ctr" defTabSz="179388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b="1" dirty="0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Il tutorial ti </a:t>
            </a:r>
            <a:r>
              <a:rPr lang="it-IT" sz="2200" b="1" dirty="0" err="1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permetarà</a:t>
            </a:r>
            <a:r>
              <a:rPr lang="it-IT" sz="2200" b="1" dirty="0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 di </a:t>
            </a:r>
            <a:r>
              <a:rPr lang="it-IT" sz="2200" b="1" dirty="0" err="1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vê</a:t>
            </a:r>
            <a:r>
              <a:rPr lang="it-IT" sz="2200" b="1" dirty="0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 une </a:t>
            </a:r>
            <a:r>
              <a:rPr lang="it-IT" sz="2200" b="1" dirty="0" err="1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vuide</a:t>
            </a:r>
            <a:r>
              <a:rPr lang="it-IT" sz="2200" b="1" dirty="0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 par un </a:t>
            </a:r>
            <a:r>
              <a:rPr lang="it-IT" sz="2200" b="1" dirty="0" err="1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prin</a:t>
            </a:r>
            <a:r>
              <a:rPr lang="it-IT" sz="2200" b="1" dirty="0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 </a:t>
            </a:r>
            <a:r>
              <a:rPr lang="it-IT" sz="2200" b="1" dirty="0" err="1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svicinament</a:t>
            </a:r>
            <a:r>
              <a:rPr lang="it-IT" sz="2200" b="1" dirty="0" smtClean="0">
                <a:solidFill>
                  <a:srgbClr val="800080"/>
                </a:solidFill>
                <a:latin typeface="Rockwell" panose="02060603020205020403" pitchFamily="18" charset="0"/>
                <a:ea typeface="Segoe UI" pitchFamily="2"/>
                <a:cs typeface="Tahoma" pitchFamily="2"/>
              </a:rPr>
              <a:t>.</a:t>
            </a:r>
            <a:endParaRPr lang="it-IT" sz="2200" b="1" dirty="0">
              <a:solidFill>
                <a:srgbClr val="800080"/>
              </a:solidFill>
              <a:latin typeface="Rockwell" panose="02060603020205020403" pitchFamily="18" charset="0"/>
              <a:ea typeface="Segoe UI" pitchFamily="2"/>
              <a:cs typeface="Tahoma" pitchFamily="2"/>
            </a:endParaRPr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815" y="1796415"/>
            <a:ext cx="53435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C54872-4307-42AE-A06C-63BAD0F12E2B}" type="slidenum"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48080" y="871499"/>
            <a:ext cx="794512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err="1" smtClean="0"/>
              <a:t>Parcè</a:t>
            </a:r>
            <a:r>
              <a:rPr lang="it-IT" sz="4000" b="1" i="1" dirty="0" smtClean="0"/>
              <a:t> </a:t>
            </a:r>
            <a:r>
              <a:rPr lang="it-IT" sz="4000" b="1" i="1" dirty="0" err="1" smtClean="0"/>
              <a:t>doprâ</a:t>
            </a:r>
            <a:r>
              <a:rPr lang="it-IT" sz="4000" b="1" i="1" dirty="0" smtClean="0"/>
              <a:t> </a:t>
            </a:r>
            <a:r>
              <a:rPr lang="it-IT" sz="4000" b="1" i="1" dirty="0" smtClean="0"/>
              <a:t>‘</a:t>
            </a:r>
            <a:r>
              <a:rPr lang="it-IT" sz="4000" b="1" i="1" dirty="0" err="1" smtClean="0"/>
              <a:t>PowToon</a:t>
            </a:r>
            <a:r>
              <a:rPr lang="it-IT" sz="4000" b="1" i="1" dirty="0" smtClean="0"/>
              <a:t>’ </a:t>
            </a:r>
            <a:r>
              <a:rPr lang="it-IT" sz="4000" b="1" i="1" dirty="0" smtClean="0"/>
              <a:t>?</a:t>
            </a:r>
            <a:endParaRPr lang="it-IT" sz="4000" b="1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48080" y="2277105"/>
            <a:ext cx="79451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err="1"/>
              <a:t>PowToon</a:t>
            </a:r>
            <a:r>
              <a:rPr lang="it-IT" sz="3200" dirty="0"/>
              <a:t> al è une </a:t>
            </a:r>
            <a:r>
              <a:rPr lang="it-IT" sz="3200" dirty="0" err="1"/>
              <a:t>vore</a:t>
            </a:r>
            <a:r>
              <a:rPr lang="it-IT" sz="3200" dirty="0"/>
              <a:t> </a:t>
            </a:r>
            <a:r>
              <a:rPr lang="it-IT" sz="3200" dirty="0" err="1"/>
              <a:t>versatil</a:t>
            </a:r>
            <a:r>
              <a:rPr lang="it-IT" sz="3200" dirty="0"/>
              <a:t> e al </a:t>
            </a:r>
            <a:r>
              <a:rPr lang="it-IT" sz="3200" dirty="0" err="1"/>
              <a:t>pues</a:t>
            </a:r>
            <a:r>
              <a:rPr lang="it-IT" sz="3200" dirty="0"/>
              <a:t> </a:t>
            </a:r>
            <a:r>
              <a:rPr lang="it-IT" sz="3200" dirty="0" err="1"/>
              <a:t>jessi</a:t>
            </a:r>
            <a:r>
              <a:rPr lang="it-IT" sz="3200" dirty="0"/>
              <a:t> un </a:t>
            </a:r>
            <a:r>
              <a:rPr lang="it-IT" sz="3200" dirty="0" err="1"/>
              <a:t>jutori</a:t>
            </a:r>
            <a:r>
              <a:rPr lang="it-IT" sz="3200" dirty="0"/>
              <a:t> par </a:t>
            </a:r>
            <a:r>
              <a:rPr lang="it-IT" sz="3200" dirty="0" err="1"/>
              <a:t>cualsisei</a:t>
            </a:r>
            <a:r>
              <a:rPr lang="it-IT" sz="3200" dirty="0"/>
              <a:t> </a:t>
            </a:r>
            <a:r>
              <a:rPr lang="it-IT" sz="3200" dirty="0" err="1"/>
              <a:t>dissipline</a:t>
            </a:r>
            <a:r>
              <a:rPr lang="it-IT" sz="3200" dirty="0"/>
              <a:t>. </a:t>
            </a:r>
            <a:endParaRPr lang="it-IT" sz="3200" dirty="0" smtClean="0"/>
          </a:p>
          <a:p>
            <a:pPr algn="just"/>
            <a:endParaRPr lang="it-IT" sz="3200" dirty="0"/>
          </a:p>
          <a:p>
            <a:pPr algn="just"/>
            <a:r>
              <a:rPr lang="it-IT" sz="3200" dirty="0" smtClean="0"/>
              <a:t>Par </a:t>
            </a:r>
            <a:r>
              <a:rPr lang="it-IT" sz="3200" dirty="0"/>
              <a:t>esempli si </a:t>
            </a:r>
            <a:r>
              <a:rPr lang="it-IT" sz="3200" dirty="0" err="1"/>
              <a:t>pues</a:t>
            </a:r>
            <a:r>
              <a:rPr lang="it-IT" sz="3200" dirty="0"/>
              <a:t> </a:t>
            </a:r>
            <a:r>
              <a:rPr lang="it-IT" sz="3200" dirty="0" err="1"/>
              <a:t>creâ</a:t>
            </a:r>
            <a:r>
              <a:rPr lang="it-IT" sz="3200" dirty="0"/>
              <a:t> </a:t>
            </a:r>
            <a:r>
              <a:rPr lang="it-IT" sz="3200" dirty="0" err="1"/>
              <a:t>presentazions</a:t>
            </a:r>
            <a:r>
              <a:rPr lang="it-IT" sz="3200" dirty="0"/>
              <a:t> o </a:t>
            </a:r>
            <a:r>
              <a:rPr lang="it-IT" sz="3200" dirty="0" err="1"/>
              <a:t>filmâts</a:t>
            </a:r>
            <a:r>
              <a:rPr lang="it-IT" sz="3200" dirty="0"/>
              <a:t> di </a:t>
            </a:r>
            <a:r>
              <a:rPr lang="it-IT" sz="3200" dirty="0" err="1"/>
              <a:t>fâ</a:t>
            </a:r>
            <a:r>
              <a:rPr lang="it-IT" sz="3200" dirty="0"/>
              <a:t> </a:t>
            </a:r>
            <a:r>
              <a:rPr lang="it-IT" sz="3200" dirty="0" err="1"/>
              <a:t>viodi</a:t>
            </a:r>
            <a:r>
              <a:rPr lang="it-IT" sz="3200" dirty="0"/>
              <a:t> ai </a:t>
            </a:r>
            <a:r>
              <a:rPr lang="it-IT" sz="3200" dirty="0" err="1"/>
              <a:t>arlêfs</a:t>
            </a:r>
            <a:r>
              <a:rPr lang="it-IT" sz="3200" dirty="0"/>
              <a:t> a </a:t>
            </a:r>
            <a:r>
              <a:rPr lang="it-IT" sz="3200" dirty="0" err="1"/>
              <a:t>cjase</a:t>
            </a:r>
            <a:r>
              <a:rPr lang="it-IT" sz="3200" dirty="0"/>
              <a:t>, che a </a:t>
            </a:r>
            <a:r>
              <a:rPr lang="it-IT" sz="3200" dirty="0" err="1"/>
              <a:t>rivuardin</a:t>
            </a:r>
            <a:r>
              <a:rPr lang="it-IT" sz="3200" dirty="0"/>
              <a:t> </a:t>
            </a:r>
            <a:r>
              <a:rPr lang="it-IT" sz="3200" dirty="0" err="1"/>
              <a:t>lis</a:t>
            </a:r>
            <a:r>
              <a:rPr lang="it-IT" sz="3200" dirty="0"/>
              <a:t> </a:t>
            </a:r>
            <a:r>
              <a:rPr lang="it-IT" sz="3200" dirty="0" err="1"/>
              <a:t>lezion</a:t>
            </a:r>
            <a:r>
              <a:rPr lang="it-IT" sz="3200" dirty="0"/>
              <a:t> che a </a:t>
            </a:r>
            <a:r>
              <a:rPr lang="it-IT" sz="3200" dirty="0" err="1"/>
              <a:t>varan</a:t>
            </a:r>
            <a:r>
              <a:rPr lang="it-IT" sz="3200" dirty="0"/>
              <a:t> di </a:t>
            </a:r>
            <a:r>
              <a:rPr lang="it-IT" sz="3200" dirty="0" err="1"/>
              <a:t>frontâ</a:t>
            </a:r>
            <a:r>
              <a:rPr lang="it-IT" sz="3200" dirty="0"/>
              <a:t> o </a:t>
            </a:r>
            <a:r>
              <a:rPr lang="it-IT" sz="3200" dirty="0" err="1"/>
              <a:t>aprofondî</a:t>
            </a:r>
            <a:r>
              <a:rPr lang="it-IT" sz="3200" dirty="0"/>
              <a:t> in classe, </a:t>
            </a:r>
            <a:r>
              <a:rPr lang="it-IT" sz="3200" dirty="0" err="1"/>
              <a:t>sperimentant</a:t>
            </a:r>
            <a:r>
              <a:rPr lang="it-IT" sz="3200" dirty="0"/>
              <a:t> in </a:t>
            </a:r>
            <a:r>
              <a:rPr lang="it-IT" sz="3200" dirty="0" err="1"/>
              <a:t>cheste</a:t>
            </a:r>
            <a:r>
              <a:rPr lang="it-IT" sz="3200" dirty="0"/>
              <a:t> maniere la </a:t>
            </a:r>
            <a:r>
              <a:rPr lang="it-IT" sz="3200" dirty="0" err="1"/>
              <a:t>modalitât</a:t>
            </a:r>
            <a:r>
              <a:rPr lang="it-IT" sz="3200" dirty="0"/>
              <a:t> ‘</a:t>
            </a:r>
            <a:r>
              <a:rPr lang="it-IT" sz="3200" dirty="0" err="1"/>
              <a:t>flipped</a:t>
            </a:r>
            <a:r>
              <a:rPr lang="it-IT" sz="3200" dirty="0"/>
              <a:t>’. </a:t>
            </a:r>
            <a:endParaRPr lang="it-IT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E6D5B4-A825-431F-826A-AB199594847C}" type="slidenum">
              <a:t>4</a:t>
            </a:fld>
            <a:endParaRPr lang="it-IT"/>
          </a:p>
        </p:txBody>
      </p:sp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092200" y="1656575"/>
            <a:ext cx="8056880" cy="3323987"/>
          </a:xfr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 err="1" smtClean="0">
                <a:latin typeface="+mn-lt"/>
              </a:rPr>
              <a:t>Cun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PowToon</a:t>
            </a:r>
            <a:r>
              <a:rPr lang="it-IT" sz="2800" dirty="0" smtClean="0">
                <a:latin typeface="+mn-lt"/>
              </a:rPr>
              <a:t> al </a:t>
            </a:r>
            <a:r>
              <a:rPr lang="it-IT" sz="2800" dirty="0">
                <a:latin typeface="+mn-lt"/>
              </a:rPr>
              <a:t>è </a:t>
            </a:r>
            <a:r>
              <a:rPr lang="it-IT" sz="2800" dirty="0" err="1">
                <a:latin typeface="+mn-lt"/>
              </a:rPr>
              <a:t>pussibil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 </a:t>
            </a:r>
            <a:r>
              <a:rPr lang="it-IT" sz="2800" dirty="0" err="1" smtClean="0">
                <a:latin typeface="+mn-lt"/>
              </a:rPr>
              <a:t>realizâ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filmâts</a:t>
            </a:r>
            <a:r>
              <a:rPr lang="it-IT" sz="2800" dirty="0">
                <a:latin typeface="+mn-lt"/>
              </a:rPr>
              <a:t> par </a:t>
            </a:r>
            <a:r>
              <a:rPr lang="it-IT" sz="2800" dirty="0" err="1">
                <a:latin typeface="+mn-lt"/>
              </a:rPr>
              <a:t>presentâ</a:t>
            </a:r>
            <a:r>
              <a:rPr lang="it-IT" sz="2800" dirty="0">
                <a:latin typeface="+mn-lt"/>
              </a:rPr>
              <a:t> se </a:t>
            </a:r>
            <a:r>
              <a:rPr lang="it-IT" sz="2800" dirty="0" err="1" smtClean="0">
                <a:latin typeface="+mn-lt"/>
              </a:rPr>
              <a:t>stes</a:t>
            </a:r>
            <a:r>
              <a:rPr lang="it-IT" sz="2800" dirty="0" smtClean="0">
                <a:latin typeface="+mn-lt"/>
              </a:rPr>
              <a:t>,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 </a:t>
            </a:r>
            <a:r>
              <a:rPr lang="it-IT" sz="2800" dirty="0" err="1" smtClean="0">
                <a:latin typeface="+mn-lt"/>
              </a:rPr>
              <a:t>ilustrâ</a:t>
            </a:r>
            <a:r>
              <a:rPr lang="it-IT" sz="2800" dirty="0" smtClean="0">
                <a:latin typeface="+mn-lt"/>
              </a:rPr>
              <a:t> un </a:t>
            </a:r>
            <a:r>
              <a:rPr lang="it-IT" sz="2800" dirty="0">
                <a:latin typeface="+mn-lt"/>
              </a:rPr>
              <a:t>metodi di </a:t>
            </a:r>
            <a:r>
              <a:rPr lang="it-IT" sz="2800" dirty="0" err="1" smtClean="0">
                <a:latin typeface="+mn-lt"/>
              </a:rPr>
              <a:t>lavôr</a:t>
            </a:r>
            <a:r>
              <a:rPr lang="it-IT" sz="2800" dirty="0">
                <a:latin typeface="+mn-lt"/>
              </a:rPr>
              <a:t>,</a:t>
            </a: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 </a:t>
            </a:r>
            <a:r>
              <a:rPr lang="it-IT" sz="2800" dirty="0" err="1" smtClean="0">
                <a:latin typeface="+mn-lt"/>
              </a:rPr>
              <a:t>creâ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filmâts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une </a:t>
            </a:r>
            <a:r>
              <a:rPr lang="it-IT" sz="2800" dirty="0" err="1">
                <a:latin typeface="+mn-lt"/>
              </a:rPr>
              <a:t>vore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biei</a:t>
            </a:r>
            <a:r>
              <a:rPr lang="it-IT" sz="2800" dirty="0">
                <a:latin typeface="+mn-lt"/>
              </a:rPr>
              <a:t> che a </a:t>
            </a:r>
            <a:r>
              <a:rPr lang="it-IT" sz="2800" dirty="0" err="1">
                <a:latin typeface="+mn-lt"/>
              </a:rPr>
              <a:t>riassumin</a:t>
            </a:r>
            <a:r>
              <a:rPr lang="it-IT" sz="2800" dirty="0">
                <a:latin typeface="+mn-lt"/>
              </a:rPr>
              <a:t> e a </a:t>
            </a:r>
            <a:r>
              <a:rPr lang="it-IT" sz="2800" dirty="0" smtClean="0">
                <a:latin typeface="+mn-lt"/>
              </a:rPr>
              <a:t>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  </a:t>
            </a:r>
            <a:r>
              <a:rPr lang="it-IT" sz="2800" dirty="0" err="1" smtClean="0">
                <a:latin typeface="+mn-lt"/>
              </a:rPr>
              <a:t>sintetizin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un </a:t>
            </a:r>
            <a:r>
              <a:rPr lang="it-IT" sz="2800" dirty="0" err="1">
                <a:latin typeface="+mn-lt"/>
              </a:rPr>
              <a:t>percors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fat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suntun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specific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argoment</a:t>
            </a:r>
            <a:r>
              <a:rPr lang="it-IT" sz="2800" dirty="0" smtClean="0">
                <a:latin typeface="+mn-lt"/>
              </a:rPr>
              <a:t>.</a:t>
            </a:r>
            <a:endParaRPr lang="it-IT" sz="2800" dirty="0">
              <a:latin typeface="+mn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48080" y="800780"/>
            <a:ext cx="794512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err="1" smtClean="0"/>
              <a:t>Cuai</a:t>
            </a:r>
            <a:r>
              <a:rPr lang="it-IT" sz="4000" b="1" i="1" dirty="0" smtClean="0"/>
              <a:t> </a:t>
            </a:r>
            <a:r>
              <a:rPr lang="it-IT" sz="4000" b="1" i="1" dirty="0" err="1" smtClean="0"/>
              <a:t>beneficis</a:t>
            </a:r>
            <a:r>
              <a:rPr lang="it-IT" sz="4000" b="1" i="1" dirty="0" smtClean="0"/>
              <a:t> pe </a:t>
            </a:r>
            <a:r>
              <a:rPr lang="it-IT" sz="4000" b="1" i="1" dirty="0" err="1" smtClean="0"/>
              <a:t>didatiche</a:t>
            </a:r>
            <a:r>
              <a:rPr lang="it-IT" sz="4000" b="1" i="1" dirty="0" smtClean="0"/>
              <a:t>?</a:t>
            </a:r>
            <a:endParaRPr lang="it-IT" sz="40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5360" y="5128471"/>
            <a:ext cx="8117840" cy="15323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PowToon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al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pues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sei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doprât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ancje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dai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arlêfs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par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meti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adun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presentazions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o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filmâts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sui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argoments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studiâts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, magari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creant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un ‘account’ di </a:t>
            </a:r>
            <a:r>
              <a:rPr lang="it-IT" sz="2800" b="1" i="1" dirty="0" err="1">
                <a:solidFill>
                  <a:prstClr val="black"/>
                </a:solidFill>
                <a:ea typeface="+mj-ea"/>
                <a:cs typeface="+mj-cs"/>
              </a:rPr>
              <a:t>grup</a:t>
            </a:r>
            <a:r>
              <a:rPr lang="it-IT" sz="2800" b="1" i="1" dirty="0">
                <a:solidFill>
                  <a:prstClr val="black"/>
                </a:solidFill>
                <a:ea typeface="+mj-ea"/>
                <a:cs typeface="+mj-cs"/>
              </a:rPr>
              <a:t> o di classe. </a:t>
            </a:r>
            <a:endParaRPr lang="it-IT" sz="28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234</Words>
  <Application>Microsoft Office PowerPoint</Application>
  <PresentationFormat>Personalizzato</PresentationFormat>
  <Paragraphs>20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DejaVu Sans Condensed</vt:lpstr>
      <vt:lpstr>Liberation Sans</vt:lpstr>
      <vt:lpstr>Rockwell</vt:lpstr>
      <vt:lpstr>Segoe UI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Cun PowToon al è pussibil  - realizâ filmâts par presentâ se stes, - ilustrâ un metodi di lavôr, - creâ filmâts une vore biei che a riassumin e a     sintetizin un percors fat suntun specific argoment.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seven</dc:creator>
  <cp:lastModifiedBy>seven</cp:lastModifiedBy>
  <cp:revision>17</cp:revision>
  <dcterms:created xsi:type="dcterms:W3CDTF">2020-01-07T22:22:42Z</dcterms:created>
  <dcterms:modified xsi:type="dcterms:W3CDTF">2020-01-15T17:07:22Z</dcterms:modified>
</cp:coreProperties>
</file>