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610C12B-5372-4CB5-8D51-148EC6B1452A}" type="slidenum">
              <a:rPr b="0" lang="it-IT" sz="1400" spc="-1" strike="noStrike">
                <a:latin typeface="Times New Roman"/>
              </a:rPr>
              <a:t>1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399200" y="9555480"/>
            <a:ext cx="3371040" cy="50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PlaceHolder 2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7040" cy="3769560"/>
          </a:xfrm>
          <a:prstGeom prst="rect">
            <a:avLst/>
          </a:prstGeom>
        </p:spPr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760" cy="4524120"/>
          </a:xfrm>
          <a:prstGeom prst="rect">
            <a:avLst/>
          </a:prstGeom>
        </p:spPr>
        <p:txBody>
          <a:bodyPr lIns="0" rIns="0" tIns="0" bIns="0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4399200" y="9555480"/>
            <a:ext cx="3371040" cy="50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PlaceHolder 2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7040" cy="3769560"/>
          </a:xfrm>
          <a:prstGeom prst="rect">
            <a:avLst/>
          </a:prstGeom>
        </p:spPr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760" cy="4524120"/>
          </a:xfrm>
          <a:prstGeom prst="rect">
            <a:avLst/>
          </a:prstGeom>
        </p:spPr>
        <p:txBody>
          <a:bodyPr lIns="0" rIns="0" tIns="0" bIns="0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4399200" y="9555480"/>
            <a:ext cx="3371040" cy="50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PlaceHolder 2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7040" cy="3769560"/>
          </a:xfrm>
          <a:prstGeom prst="rect">
            <a:avLst/>
          </a:prstGeom>
        </p:spPr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760" cy="4524120"/>
          </a:xfrm>
          <a:prstGeom prst="rect">
            <a:avLst/>
          </a:prstGeom>
        </p:spPr>
        <p:txBody>
          <a:bodyPr lIns="0" rIns="0" tIns="0" bIns="0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399200" y="9555480"/>
            <a:ext cx="3371040" cy="50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PlaceHolder 2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7040" cy="3769560"/>
          </a:xfrm>
          <a:prstGeom prst="rect">
            <a:avLst/>
          </a:prstGeom>
        </p:spPr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760" cy="4524120"/>
          </a:xfrm>
          <a:prstGeom prst="rect">
            <a:avLst/>
          </a:prstGeom>
        </p:spPr>
        <p:txBody>
          <a:bodyPr lIns="0" rIns="0" tIns="0" bIns="0"/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055520" y="2144880"/>
            <a:ext cx="7943400" cy="18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Learning app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 e je une aplicazion web che e permet di sostignî la ativitât didatiche traviers di piçui modui interatîfs, in forme di zûcs.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La app e à dentri un archivi une vore siôr di modui za realizâts su lis diviersis dissiplinis e pai diviers ordins di scuele che a podaran servî di esempli o jessi doprâts diretementri.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080000" y="804960"/>
            <a:ext cx="7943400" cy="705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Calibri"/>
              </a:rPr>
              <a:t>Ce isal ‘Learning App’ ?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46" name="Immagine 45" descr=""/>
          <p:cNvPicPr/>
          <p:nvPr/>
        </p:nvPicPr>
        <p:blipFill>
          <a:blip r:embed="rId1"/>
          <a:stretch/>
        </p:blipFill>
        <p:spPr>
          <a:xfrm>
            <a:off x="6654960" y="4775040"/>
            <a:ext cx="2245680" cy="242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469160" y="507600"/>
            <a:ext cx="6740640" cy="18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LearningApps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 al è un ambient di aprendiment furnît di cetancj struments che a permetin di creâ modui interatîfs, clamâts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apps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, che a son ogjets didatics no autonoms, ma di podê doprâ dentri di senaris educatîfs a supuart dal aprendiment. 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Il prin contat al è dal sigûr plasevul e ludic e ancje l’imparâ a doprâ i diviers struments al devente une ativitât semplice e simpatiche.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48" name="Immagine 47" descr=""/>
          <p:cNvPicPr/>
          <p:nvPr/>
        </p:nvPicPr>
        <p:blipFill>
          <a:blip r:embed="rId1"/>
          <a:stretch/>
        </p:blipFill>
        <p:spPr>
          <a:xfrm>
            <a:off x="1469160" y="3456000"/>
            <a:ext cx="7314120" cy="383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119360" y="7006680"/>
            <a:ext cx="2266200" cy="4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2"/>
          <p:cNvSpPr/>
          <p:nvPr/>
        </p:nvSpPr>
        <p:spPr>
          <a:xfrm>
            <a:off x="563040" y="756720"/>
            <a:ext cx="8477280" cy="119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Par podê doprâ lis Apps e zuiâ cun lôr, nol covente jessi regjistrâts.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Si à invezit di regjistrâsi se si vûl creâ une proprie aree e salvâ lis propriis apps e ancje se si vûl creâ une classe e podê cussì monitorâ il lavôr dai arlêfs.</a:t>
            </a:r>
            <a:endParaRPr b="0" lang="it-IT" sz="2800" spc="-1" strike="noStrike">
              <a:latin typeface="Arial"/>
            </a:endParaRPr>
          </a:p>
          <a:p>
            <a:pPr marL="365040" algn="just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365040" algn="just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</p:txBody>
      </p:sp>
      <p:pic>
        <p:nvPicPr>
          <p:cNvPr id="51" name="Immagine 50" descr=""/>
          <p:cNvPicPr/>
          <p:nvPr/>
        </p:nvPicPr>
        <p:blipFill>
          <a:blip r:embed="rId1"/>
          <a:stretch/>
        </p:blipFill>
        <p:spPr>
          <a:xfrm>
            <a:off x="2088000" y="3345480"/>
            <a:ext cx="5947200" cy="392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119360" y="7006680"/>
            <a:ext cx="2266200" cy="4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2"/>
          <p:cNvSpPr/>
          <p:nvPr/>
        </p:nvSpPr>
        <p:spPr>
          <a:xfrm>
            <a:off x="814680" y="987480"/>
            <a:ext cx="8591040" cy="47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Le App a puedin sei doprâdis par realizâ tancj esercizis interâtifs: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127880" y="373320"/>
            <a:ext cx="7943400" cy="705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Calibri"/>
              </a:rPr>
              <a:t>Parcè doprâ ‘Learning App’ ?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804240" y="1626840"/>
            <a:ext cx="8532720" cy="444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peraulis in crôs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atribuzion di elements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ordin cronologjic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ordenament di cubiis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inseriment di test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quiz a sielte multiple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puzzle di meti in ordin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gridele di peraulis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il picjât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corse di cjavai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milionari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matriç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ordenament cun cjarte gjeografiche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audio / video cun inseriment di ogjets e contignûts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memory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calcul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56" name="Immagine 55" descr=""/>
          <p:cNvPicPr/>
          <p:nvPr/>
        </p:nvPicPr>
        <p:blipFill>
          <a:blip r:embed="rId1"/>
          <a:srcRect l="7484" t="3091" r="16809" b="6703"/>
          <a:stretch/>
        </p:blipFill>
        <p:spPr>
          <a:xfrm>
            <a:off x="3346200" y="1618560"/>
            <a:ext cx="4093560" cy="2748600"/>
          </a:xfrm>
          <a:prstGeom prst="rect">
            <a:avLst/>
          </a:prstGeom>
          <a:ln w="36000">
            <a:solidFill>
              <a:srgbClr val="069a2e"/>
            </a:solidFill>
            <a:round/>
          </a:ln>
        </p:spPr>
      </p:pic>
      <p:pic>
        <p:nvPicPr>
          <p:cNvPr id="57" name="Immagine 56" descr=""/>
          <p:cNvPicPr/>
          <p:nvPr/>
        </p:nvPicPr>
        <p:blipFill>
          <a:blip r:embed="rId2"/>
          <a:srcRect l="7484" t="4360" r="15381" b="6703"/>
          <a:stretch/>
        </p:blipFill>
        <p:spPr>
          <a:xfrm>
            <a:off x="5807520" y="3643920"/>
            <a:ext cx="3874320" cy="2524320"/>
          </a:xfrm>
          <a:prstGeom prst="rect">
            <a:avLst/>
          </a:prstGeom>
          <a:ln w="36000">
            <a:solidFill>
              <a:srgbClr val="168253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7119360" y="7006680"/>
            <a:ext cx="2266200" cy="4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2"/>
          <p:cNvSpPr/>
          <p:nvPr/>
        </p:nvSpPr>
        <p:spPr>
          <a:xfrm>
            <a:off x="1148040" y="1872360"/>
            <a:ext cx="8349840" cy="7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1008000" y="504000"/>
            <a:ext cx="7943400" cy="705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Calibri"/>
              </a:rPr>
              <a:t>Cuai beneficis pe didatiche?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1152000" y="2070360"/>
            <a:ext cx="7703280" cy="39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15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  <a:ea typeface="DejaVu Sans"/>
              </a:rPr>
              <a:t>I struments ufierts di cheste plateforme, a son adatabii cun faciltât aes diviersis circostancis e ae situazion didatiche li che si lavore e a son ancje compatibii cun diferentis metodologjiis: dal lavôr di grup al aprendiment  fondat sui problemis o su la ricercje; dal aprendiment colaboratîf a chel personalizât; de realizazion di compits autentics ae “media education”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488520" y="4499280"/>
            <a:ext cx="9030600" cy="19065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Duncje no tu âs di spietâ, regjistriti sul sît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00ff"/>
                </a:solidFill>
                <a:latin typeface="Calibri"/>
                <a:ea typeface="Calibri"/>
              </a:rPr>
              <a:t>https://learningapps.org/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e prove a doprâlu, al è pardabon facil.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800080"/>
                </a:solidFill>
                <a:latin typeface="Rockwell"/>
                <a:ea typeface="Rockwell"/>
              </a:rPr>
              <a:t>Il tutorial ti permetarà di vê une vuide par un prin svicinament.</a:t>
            </a: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Application>LibreOffice/6.1.0.3$Windows_X86_64 LibreOffice_project/efb621ed25068d70781dc026f7e9c5187a4decd1</Application>
  <Words>366</Words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2020-06-13T10:39:36Z</dcterms:modified>
  <cp:revision>14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