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080625" cy="7559675"/>
  <p:notesSz cx="7772400" cy="10058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spostare la diapositiva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2000" b="0" strike="noStrike" spc="-1">
                <a:latin typeface="Arial"/>
              </a:rPr>
              <a:t>Fai clic per modificare il formato delle note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1400" b="0" strike="noStrike" spc="-1">
                <a:latin typeface="Times New Roman"/>
              </a:rPr>
              <a:t>&lt;intestazione&gt;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it-IT" sz="1400" b="0" strike="noStrike" spc="-1">
                <a:latin typeface="Times New Roman"/>
              </a:rPr>
              <a:t>&lt;data/ora&gt;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it-IT" sz="1400" b="0" strike="noStrike" spc="-1">
                <a:latin typeface="Times New Roman"/>
              </a:rPr>
              <a:t>&lt;piè di pagina&gt;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27339A47-6D01-4BD1-92B8-C9790BC16F83}" type="slidenum">
              <a:rPr lang="it-IT" sz="1400" b="0" strike="noStrike" spc="-1">
                <a:latin typeface="Times New Roman"/>
              </a:rPr>
              <a:t>‹N›</a:t>
            </a:fld>
            <a:endParaRPr lang="it-IT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758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4399200" y="9555480"/>
            <a:ext cx="3371760" cy="5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</p:spPr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480" cy="4524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6197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4399200" y="9555480"/>
            <a:ext cx="3371760" cy="5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</p:spPr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480" cy="4524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5840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7613" cy="3771900"/>
          </a:xfrm>
          <a:prstGeom prst="rect">
            <a:avLst/>
          </a:prstGeom>
        </p:spPr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480" cy="4524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71" name="CustomShape 3"/>
          <p:cNvSpPr/>
          <p:nvPr/>
        </p:nvSpPr>
        <p:spPr>
          <a:xfrm>
            <a:off x="4399200" y="9555480"/>
            <a:ext cx="3371760" cy="5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48023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4399200" y="9555480"/>
            <a:ext cx="3371760" cy="5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</p:spPr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480" cy="4524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4730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4399200" y="9555480"/>
            <a:ext cx="3371760" cy="5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</p:spPr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480" cy="4524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788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t.padle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290240" y="4646520"/>
            <a:ext cx="7944120" cy="181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3000" b="0" strike="noStrike" spc="-1">
                <a:solidFill>
                  <a:srgbClr val="000000"/>
                </a:solidFill>
                <a:latin typeface="Calibri"/>
                <a:ea typeface="Calibri"/>
              </a:rPr>
              <a:t>Padlet al è une App web di stamp colaboratîf che e permet di creâ, a titul gratuit, une bacheche virtuâl e di condividile cui fruts. </a:t>
            </a:r>
            <a:endParaRPr lang="it-IT" sz="3000" b="0" strike="noStrike" spc="-1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1290240" y="3618000"/>
            <a:ext cx="7944120" cy="7066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40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Ce isal ‘Padlet’ ?</a:t>
            </a:r>
            <a:endParaRPr lang="it-IT" sz="4000" b="0" strike="noStrike" spc="-1">
              <a:latin typeface="Arial"/>
            </a:endParaRPr>
          </a:p>
        </p:txBody>
      </p:sp>
      <p:pic>
        <p:nvPicPr>
          <p:cNvPr id="46" name="Google Shape;91;p13"/>
          <p:cNvPicPr/>
          <p:nvPr/>
        </p:nvPicPr>
        <p:blipFill>
          <a:blip r:embed="rId3"/>
          <a:stretch/>
        </p:blipFill>
        <p:spPr>
          <a:xfrm>
            <a:off x="3039840" y="452520"/>
            <a:ext cx="3549600" cy="2731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7119360" y="7006680"/>
            <a:ext cx="2266920" cy="40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2"/>
          <p:cNvSpPr/>
          <p:nvPr/>
        </p:nvSpPr>
        <p:spPr>
          <a:xfrm>
            <a:off x="583200" y="756720"/>
            <a:ext cx="8478000" cy="190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5040" algn="just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2800" b="0" strike="noStrike" spc="-1">
              <a:latin typeface="Arial"/>
            </a:endParaRPr>
          </a:p>
          <a:p>
            <a:pPr marL="365040"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 marL="365040" algn="just"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 marL="365040" algn="just"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</p:txBody>
      </p:sp>
      <p:pic>
        <p:nvPicPr>
          <p:cNvPr id="49" name="Google Shape;100;p14"/>
          <p:cNvPicPr/>
          <p:nvPr/>
        </p:nvPicPr>
        <p:blipFill>
          <a:blip r:embed="rId3"/>
          <a:stretch/>
        </p:blipFill>
        <p:spPr>
          <a:xfrm>
            <a:off x="4538160" y="2467800"/>
            <a:ext cx="4695480" cy="3587400"/>
          </a:xfrm>
          <a:prstGeom prst="rect">
            <a:avLst/>
          </a:prstGeom>
          <a:ln>
            <a:noFill/>
          </a:ln>
        </p:spPr>
      </p:pic>
      <p:sp>
        <p:nvSpPr>
          <p:cNvPr id="50" name="CustomShape 3"/>
          <p:cNvSpPr/>
          <p:nvPr/>
        </p:nvSpPr>
        <p:spPr>
          <a:xfrm>
            <a:off x="410760" y="244080"/>
            <a:ext cx="9399240" cy="293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Padlet al è un mûr virtuâl dulà picjâ i post.</a:t>
            </a: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Intai post si puedin:</a:t>
            </a: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inserî elements multimediâi (test, figure, video, audio, link, …);</a:t>
            </a:r>
            <a:endParaRPr lang="it-IT" sz="28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interagjî e colaborâ cui fruts;</a:t>
            </a:r>
            <a:endParaRPr lang="it-IT" sz="28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condividi link, ...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51" name="CustomShape 4"/>
          <p:cNvSpPr/>
          <p:nvPr/>
        </p:nvSpPr>
        <p:spPr>
          <a:xfrm rot="9000">
            <a:off x="325440" y="5966640"/>
            <a:ext cx="10257120" cy="115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Cheste App on line e je par talian, 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la interface e je une vore semplice 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e i comants a son intuitîfs. </a:t>
            </a:r>
            <a:endParaRPr lang="it-IT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799920" y="820080"/>
            <a:ext cx="8378640" cy="573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2800" b="0" strike="noStrike" spc="-1">
              <a:latin typeface="Arial"/>
            </a:endParaRPr>
          </a:p>
        </p:txBody>
      </p:sp>
      <p:pic>
        <p:nvPicPr>
          <p:cNvPr id="53" name="Google Shape;107;p15"/>
          <p:cNvPicPr/>
          <p:nvPr/>
        </p:nvPicPr>
        <p:blipFill>
          <a:blip r:embed="rId3"/>
          <a:stretch/>
        </p:blipFill>
        <p:spPr>
          <a:xfrm rot="21597600">
            <a:off x="668880" y="3464280"/>
            <a:ext cx="8809560" cy="3992400"/>
          </a:xfrm>
          <a:prstGeom prst="rect">
            <a:avLst/>
          </a:prstGeom>
          <a:ln>
            <a:noFill/>
          </a:ln>
        </p:spPr>
      </p:pic>
      <p:sp>
        <p:nvSpPr>
          <p:cNvPr id="54" name="CustomShape 2"/>
          <p:cNvSpPr/>
          <p:nvPr/>
        </p:nvSpPr>
        <p:spPr>
          <a:xfrm>
            <a:off x="388440" y="81360"/>
            <a:ext cx="9632160" cy="412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Une robe une vore interessante …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44546A"/>
                </a:solidFill>
                <a:latin typeface="Calibri"/>
                <a:ea typeface="Calibri"/>
              </a:rPr>
              <a:t>Padlet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 al permêt di vierzi i link inte bacheche cence rimandâ i fruts a altris pagjinis fûr tal web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44546A"/>
                </a:solidFill>
                <a:latin typeface="Calibri"/>
                <a:ea typeface="Calibri"/>
              </a:rPr>
              <a:t>Padlet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 al permet di sielzi il grât di condivision e di decidi se i fruts a puedin: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- nome cjalâ;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- contribuî scrivint o postant i lôr elaborâts;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- modificâ il Padlet come parons. 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44546A"/>
                </a:solidFill>
                <a:latin typeface="Calibri"/>
                <a:ea typeface="Calibri"/>
              </a:rPr>
              <a:t>Padlet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 al po jessi privât, public o protet da une password.</a:t>
            </a:r>
            <a:endParaRPr lang="it-IT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7119360" y="7006680"/>
            <a:ext cx="2266920" cy="40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CustomShape 2"/>
          <p:cNvSpPr/>
          <p:nvPr/>
        </p:nvSpPr>
        <p:spPr>
          <a:xfrm>
            <a:off x="1148040" y="1717200"/>
            <a:ext cx="8591760" cy="479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2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Al pues sei doprât:</a:t>
            </a:r>
            <a:endParaRPr lang="it-IT" sz="2800" b="0" strike="noStrike" spc="-1">
              <a:latin typeface="Arial"/>
            </a:endParaRPr>
          </a:p>
          <a:p>
            <a:pPr algn="just">
              <a:lnSpc>
                <a:spcPct val="2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- par integrâ la tecnologjie inte didatiche,</a:t>
            </a:r>
            <a:endParaRPr lang="it-IT" sz="2800" b="0" strike="noStrike" spc="-1">
              <a:latin typeface="Arial"/>
            </a:endParaRPr>
          </a:p>
          <a:p>
            <a:pPr algn="just">
              <a:lnSpc>
                <a:spcPct val="2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-par atuâ la Didatiche Ribaltade (Flipped Classroom),</a:t>
            </a:r>
            <a:endParaRPr lang="it-IT" sz="2800" b="0" strike="noStrike" spc="-1">
              <a:latin typeface="Arial"/>
            </a:endParaRPr>
          </a:p>
          <a:p>
            <a:pPr algn="just">
              <a:lnSpc>
                <a:spcPct val="2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- pe costruzion colaborative de cognossince,</a:t>
            </a:r>
            <a:endParaRPr lang="it-IT" sz="2800" b="0" strike="noStrike" spc="-1">
              <a:latin typeface="Arial"/>
            </a:endParaRPr>
          </a:p>
          <a:p>
            <a:pPr algn="just">
              <a:lnSpc>
                <a:spcPct val="2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- par personalizâ i aprendiments,</a:t>
            </a:r>
            <a:endParaRPr lang="it-IT" sz="2800" b="0" strike="noStrike" spc="-1">
              <a:latin typeface="Arial"/>
            </a:endParaRPr>
          </a:p>
          <a:p>
            <a:pPr marL="173160" indent="-197280" algn="just">
              <a:lnSpc>
                <a:spcPct val="200000"/>
              </a:lnSpc>
              <a:buClr>
                <a:srgbClr val="000000"/>
              </a:buClr>
              <a:buFont typeface="Calibri"/>
              <a:buChar char="-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par ingrumâ lis ideis cu la tecniche dal Brainstorming.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1148040" y="871560"/>
            <a:ext cx="7944120" cy="7066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40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Parcè doprâ ‘Padlet’ ?</a:t>
            </a:r>
            <a:endParaRPr lang="it-IT" sz="4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7119360" y="7006680"/>
            <a:ext cx="2266920" cy="40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" name="CustomShape 2"/>
          <p:cNvSpPr/>
          <p:nvPr/>
        </p:nvSpPr>
        <p:spPr>
          <a:xfrm>
            <a:off x="443160" y="1875600"/>
            <a:ext cx="9135360" cy="278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it-IT" sz="2400" b="1" strike="noStrike" spc="-1">
                <a:solidFill>
                  <a:srgbClr val="2F5496"/>
                </a:solidFill>
                <a:latin typeface="Gill Sans"/>
                <a:ea typeface="Gill Sans"/>
              </a:rPr>
              <a:t>           P</a:t>
            </a:r>
            <a:r>
              <a:rPr lang="it-IT" sz="2800" b="1" strike="noStrike" spc="-1">
                <a:solidFill>
                  <a:srgbClr val="2F5496"/>
                </a:solidFill>
                <a:latin typeface="Gill Sans"/>
                <a:ea typeface="Gill Sans"/>
              </a:rPr>
              <a:t>adlet</a:t>
            </a:r>
            <a:r>
              <a:rPr lang="it-IT" sz="2800" b="0" strike="noStrike" spc="-1">
                <a:solidFill>
                  <a:srgbClr val="2F5496"/>
                </a:solidFill>
                <a:latin typeface="Gill Sans"/>
                <a:ea typeface="Gill Sans"/>
              </a:rPr>
              <a:t> </a:t>
            </a:r>
            <a:r>
              <a:rPr lang="it-IT" sz="2800" b="0" strike="noStrike" spc="-1">
                <a:solidFill>
                  <a:srgbClr val="000000"/>
                </a:solidFill>
                <a:latin typeface="Gill Sans"/>
                <a:ea typeface="Gill Sans"/>
              </a:rPr>
              <a:t>al è util:</a:t>
            </a:r>
            <a:endParaRPr lang="it-IT" sz="2800" b="0" strike="noStrike" spc="-1">
              <a:latin typeface="Arial"/>
            </a:endParaRPr>
          </a:p>
          <a:p>
            <a:pPr marL="2602080" indent="-297000" algn="just">
              <a:lnSpc>
                <a:spcPct val="100000"/>
              </a:lnSpc>
              <a:spcBef>
                <a:spcPts val="828"/>
              </a:spcBef>
              <a:buClr>
                <a:srgbClr val="666666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par presentâ un gnûf argoment, </a:t>
            </a:r>
            <a:endParaRPr lang="it-IT" sz="2800" b="0" strike="noStrike" spc="-1">
              <a:latin typeface="Arial"/>
            </a:endParaRPr>
          </a:p>
          <a:p>
            <a:pPr marL="2333520" indent="-297000" algn="just">
              <a:lnSpc>
                <a:spcPct val="100000"/>
              </a:lnSpc>
              <a:spcBef>
                <a:spcPts val="828"/>
              </a:spcBef>
              <a:buClr>
                <a:srgbClr val="666666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par realizâ ricercjis, </a:t>
            </a:r>
            <a:endParaRPr lang="it-IT" sz="2800" b="0" strike="noStrike" spc="-1">
              <a:latin typeface="Arial"/>
            </a:endParaRPr>
          </a:p>
          <a:p>
            <a:pPr marL="2065320" indent="-297000" algn="just">
              <a:lnSpc>
                <a:spcPct val="100000"/>
              </a:lnSpc>
              <a:spcBef>
                <a:spcPts val="828"/>
              </a:spcBef>
              <a:buClr>
                <a:srgbClr val="666666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par documentâ esperiencis, </a:t>
            </a:r>
            <a:endParaRPr lang="it-IT" sz="2800" b="0" strike="noStrike" spc="-1">
              <a:latin typeface="Arial"/>
            </a:endParaRPr>
          </a:p>
          <a:p>
            <a:pPr marL="1703520" indent="-297000" algn="just">
              <a:lnSpc>
                <a:spcPct val="100000"/>
              </a:lnSpc>
              <a:spcBef>
                <a:spcPts val="828"/>
              </a:spcBef>
              <a:buClr>
                <a:srgbClr val="666666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par tirâ dongje ideis, </a:t>
            </a:r>
            <a:endParaRPr lang="it-IT" sz="2800" b="0" strike="noStrike" spc="-1">
              <a:latin typeface="Arial"/>
            </a:endParaRPr>
          </a:p>
          <a:p>
            <a:pPr marL="1432080" indent="-296640" algn="just">
              <a:lnSpc>
                <a:spcPct val="100000"/>
              </a:lnSpc>
              <a:spcBef>
                <a:spcPts val="828"/>
              </a:spcBef>
              <a:buClr>
                <a:srgbClr val="666666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par facilitâ la discussion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60" name="CustomShape 3"/>
          <p:cNvSpPr/>
          <p:nvPr/>
        </p:nvSpPr>
        <p:spPr>
          <a:xfrm>
            <a:off x="1148040" y="800640"/>
            <a:ext cx="7944120" cy="7066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40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Cuai beneficis pe didatiche?</a:t>
            </a:r>
            <a:endParaRPr lang="it-IT" sz="4000" b="0" strike="noStrike" spc="-1">
              <a:latin typeface="Arial"/>
            </a:endParaRPr>
          </a:p>
        </p:txBody>
      </p:sp>
      <p:sp>
        <p:nvSpPr>
          <p:cNvPr id="61" name="CustomShape 4"/>
          <p:cNvSpPr/>
          <p:nvPr/>
        </p:nvSpPr>
        <p:spPr>
          <a:xfrm>
            <a:off x="560160" y="5577840"/>
            <a:ext cx="8532000" cy="142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it-IT" sz="2800" b="1" strike="noStrike" spc="-1">
                <a:solidFill>
                  <a:srgbClr val="FF00FF"/>
                </a:solidFill>
                <a:latin typeface="Calibri"/>
                <a:ea typeface="Calibri"/>
              </a:rPr>
              <a:t>Le robonone e je che al po jessi doprât cun cualsisei dispositîf: tablet, pc, smartphone e che si po condividi cun mail, link o RQ code</a:t>
            </a:r>
            <a:endParaRPr lang="it-IT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616680" y="2196360"/>
            <a:ext cx="9030960" cy="190728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Duncje iscriviti sul sît</a:t>
            </a: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0" u="sng" strike="noStrike" spc="-1">
                <a:solidFill>
                  <a:srgbClr val="0000FF"/>
                </a:solidFill>
                <a:uFillTx/>
                <a:latin typeface="Arial"/>
                <a:ea typeface="Arial"/>
                <a:hlinkClick r:id="rId2"/>
              </a:rPr>
              <a:t>https://it.padlet.com/</a:t>
            </a: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e prove a creâ il to Padlet</a:t>
            </a: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 al è pardabon facil. </a:t>
            </a: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200" b="1" strike="noStrike" spc="-1">
                <a:solidFill>
                  <a:srgbClr val="800080"/>
                </a:solidFill>
                <a:latin typeface="Rockwell"/>
                <a:ea typeface="Rockwell"/>
              </a:rPr>
              <a:t>Il tutorial ti permetarà di vê une vuide par un prin svicinament.</a:t>
            </a:r>
            <a:endParaRPr lang="it-IT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327</Words>
  <Application>Microsoft Office PowerPoint</Application>
  <PresentationFormat>Personalizzato</PresentationFormat>
  <Paragraphs>48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5" baseType="lpstr">
      <vt:lpstr>Arial</vt:lpstr>
      <vt:lpstr>Calibri</vt:lpstr>
      <vt:lpstr>DejaVu Sans</vt:lpstr>
      <vt:lpstr>Gill Sans</vt:lpstr>
      <vt:lpstr>Rockwell</vt:lpstr>
      <vt:lpstr>Symbol</vt:lpstr>
      <vt:lpstr>Times New Roman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Federico Mazzolini</dc:creator>
  <dc:description/>
  <cp:lastModifiedBy>Federico Mazzolini</cp:lastModifiedBy>
  <cp:revision>4</cp:revision>
  <dcterms:modified xsi:type="dcterms:W3CDTF">2020-07-11T11:30:13Z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Personalizzato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