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58" r:id="rId3"/>
    <p:sldId id="259" r:id="rId4"/>
    <p:sldId id="260" r:id="rId5"/>
    <p:sldId id="261" r:id="rId6"/>
    <p:sldId id="263" r:id="rId7"/>
    <p:sldId id="264" r:id="rId8"/>
    <p:sldId id="265" r:id="rId9"/>
    <p:sldId id="266" r:id="rId10"/>
    <p:sldId id="267" r:id="rId11"/>
    <p:sldId id="26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24" autoAdjust="0"/>
  </p:normalViewPr>
  <p:slideViewPr>
    <p:cSldViewPr>
      <p:cViewPr varScale="1">
        <p:scale>
          <a:sx n="103" d="100"/>
          <a:sy n="103" d="100"/>
        </p:scale>
        <p:origin x="177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AED304-A5B2-4EA8-A80A-8E9539DF7322}" type="datetimeFigureOut">
              <a:rPr lang="it-IT" smtClean="0"/>
              <a:pPr/>
              <a:t>16/07/2020</a:t>
            </a:fld>
            <a:endParaRPr lang="it-IT"/>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8448A9-BB53-4D73-939A-8C3C726675F0}" type="slidenum">
              <a:rPr lang="it-IT" smtClean="0"/>
              <a:pPr/>
              <a:t>‹N›</a:t>
            </a:fld>
            <a:endParaRPr lang="it-IT"/>
          </a:p>
        </p:txBody>
      </p:sp>
    </p:spTree>
    <p:extLst>
      <p:ext uri="{BB962C8B-B14F-4D97-AF65-F5344CB8AC3E}">
        <p14:creationId xmlns:p14="http://schemas.microsoft.com/office/powerpoint/2010/main" val="21480258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A8448A9-BB53-4D73-939A-8C3C726675F0}" type="slidenum">
              <a:rPr lang="it-IT" smtClean="0"/>
              <a:pPr/>
              <a:t>9</a:t>
            </a:fld>
            <a:endParaRPr lang="it-IT"/>
          </a:p>
        </p:txBody>
      </p:sp>
    </p:spTree>
    <p:extLst>
      <p:ext uri="{BB962C8B-B14F-4D97-AF65-F5344CB8AC3E}">
        <p14:creationId xmlns:p14="http://schemas.microsoft.com/office/powerpoint/2010/main" val="6810967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A8448A9-BB53-4D73-939A-8C3C726675F0}" type="slidenum">
              <a:rPr lang="it-IT" smtClean="0"/>
              <a:pPr/>
              <a:t>10</a:t>
            </a:fld>
            <a:endParaRPr lang="it-IT"/>
          </a:p>
        </p:txBody>
      </p:sp>
    </p:spTree>
    <p:extLst>
      <p:ext uri="{BB962C8B-B14F-4D97-AF65-F5344CB8AC3E}">
        <p14:creationId xmlns:p14="http://schemas.microsoft.com/office/powerpoint/2010/main" val="875964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t-IT" dirty="0"/>
          </a:p>
        </p:txBody>
      </p:sp>
      <p:sp>
        <p:nvSpPr>
          <p:cNvPr id="4" name="Slide Number Placeholder 3"/>
          <p:cNvSpPr>
            <a:spLocks noGrp="1"/>
          </p:cNvSpPr>
          <p:nvPr>
            <p:ph type="sldNum" sz="quarter" idx="10"/>
          </p:nvPr>
        </p:nvSpPr>
        <p:spPr/>
        <p:txBody>
          <a:bodyPr/>
          <a:lstStyle/>
          <a:p>
            <a:fld id="{EA8448A9-BB53-4D73-939A-8C3C726675F0}" type="slidenum">
              <a:rPr lang="it-IT" smtClean="0"/>
              <a:pPr/>
              <a:t>11</a:t>
            </a:fld>
            <a:endParaRPr lang="it-IT"/>
          </a:p>
        </p:txBody>
      </p:sp>
    </p:spTree>
    <p:extLst>
      <p:ext uri="{BB962C8B-B14F-4D97-AF65-F5344CB8AC3E}">
        <p14:creationId xmlns:p14="http://schemas.microsoft.com/office/powerpoint/2010/main" val="3235873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7/16/2020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gif"/><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3uy2a7bqIf8"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4800600" y="4267200"/>
            <a:ext cx="4191000" cy="2286000"/>
          </a:xfrm>
          <a:solidFill>
            <a:srgbClr val="00B0F0"/>
          </a:solidFill>
          <a:ln>
            <a:solidFill>
              <a:srgbClr val="002060"/>
            </a:solidFill>
          </a:ln>
        </p:spPr>
        <p:txBody>
          <a:bodyPr>
            <a:noAutofit/>
          </a:bodyPr>
          <a:lstStyle/>
          <a:p>
            <a:r>
              <a:rPr lang="it-IT" sz="3200" dirty="0" smtClean="0">
                <a:ln>
                  <a:solidFill>
                    <a:schemeClr val="tx1">
                      <a:lumMod val="50000"/>
                      <a:lumOff val="50000"/>
                    </a:schemeClr>
                  </a:solidFill>
                </a:ln>
                <a:solidFill>
                  <a:srgbClr val="FFFF00"/>
                </a:solidFill>
              </a:rPr>
              <a:t>PIERLUIGI CAPPELLO (1967-2017)</a:t>
            </a:r>
            <a:br>
              <a:rPr lang="it-IT" sz="3200" dirty="0" smtClean="0">
                <a:ln>
                  <a:solidFill>
                    <a:schemeClr val="tx1">
                      <a:lumMod val="50000"/>
                      <a:lumOff val="50000"/>
                    </a:schemeClr>
                  </a:solidFill>
                </a:ln>
                <a:solidFill>
                  <a:srgbClr val="FFFF00"/>
                </a:solidFill>
              </a:rPr>
            </a:br>
            <a:r>
              <a:rPr lang="it-IT" sz="3200" dirty="0" smtClean="0">
                <a:ln>
                  <a:solidFill>
                    <a:schemeClr val="tx1">
                      <a:lumMod val="50000"/>
                      <a:lumOff val="50000"/>
                    </a:schemeClr>
                  </a:solidFill>
                </a:ln>
                <a:solidFill>
                  <a:srgbClr val="FFFF00"/>
                </a:solidFill>
              </a:rPr>
              <a:t>SU LIS ALIS DE POESIE</a:t>
            </a:r>
            <a:endParaRPr lang="it-IT" sz="3200" dirty="0">
              <a:ln>
                <a:solidFill>
                  <a:schemeClr val="tx1">
                    <a:lumMod val="50000"/>
                    <a:lumOff val="50000"/>
                  </a:schemeClr>
                </a:solidFill>
              </a:ln>
              <a:solidFill>
                <a:srgbClr val="FFFF00"/>
              </a:solidFill>
            </a:endParaRPr>
          </a:p>
        </p:txBody>
      </p:sp>
      <p:pic>
        <p:nvPicPr>
          <p:cNvPr id="5" name="Content Placeholder 4" descr="pierluigi cappello"/>
          <p:cNvPicPr>
            <a:picLocks noGrp="1"/>
          </p:cNvPicPr>
          <p:nvPr>
            <p:ph idx="1"/>
          </p:nvPr>
        </p:nvPicPr>
        <p:blipFill>
          <a:blip r:embed="rId2"/>
          <a:srcRect/>
          <a:stretch>
            <a:fillRect/>
          </a:stretch>
        </p:blipFill>
        <p:spPr bwMode="auto">
          <a:xfrm>
            <a:off x="228600" y="228600"/>
            <a:ext cx="3048000" cy="2743200"/>
          </a:xfrm>
          <a:prstGeom prst="rect">
            <a:avLst/>
          </a:prstGeom>
          <a:noFill/>
          <a:ln w="9525">
            <a:noFill/>
            <a:miter lim="800000"/>
            <a:headEnd/>
            <a:tailEnd/>
          </a:ln>
        </p:spPr>
      </p:pic>
      <p:pic>
        <p:nvPicPr>
          <p:cNvPr id="6" name="Picture 5" descr="Risultati immagini per PIERLUIGI CAPPELLO"/>
          <p:cNvPicPr/>
          <p:nvPr/>
        </p:nvPicPr>
        <p:blipFill>
          <a:blip r:embed="rId3"/>
          <a:srcRect t="14754" b="3279"/>
          <a:stretch>
            <a:fillRect/>
          </a:stretch>
        </p:blipFill>
        <p:spPr bwMode="auto">
          <a:xfrm>
            <a:off x="3352800" y="228600"/>
            <a:ext cx="5562600" cy="3962400"/>
          </a:xfrm>
          <a:prstGeom prst="rect">
            <a:avLst/>
          </a:prstGeom>
          <a:noFill/>
          <a:ln w="9525">
            <a:noFill/>
            <a:miter lim="800000"/>
            <a:headEnd/>
            <a:tailEnd/>
          </a:ln>
        </p:spPr>
      </p:pic>
      <p:pic>
        <p:nvPicPr>
          <p:cNvPr id="7" name="Picture 6" descr="Immagine correlata"/>
          <p:cNvPicPr/>
          <p:nvPr/>
        </p:nvPicPr>
        <p:blipFill>
          <a:blip r:embed="rId4"/>
          <a:srcRect r="15483"/>
          <a:stretch>
            <a:fillRect/>
          </a:stretch>
        </p:blipFill>
        <p:spPr bwMode="auto">
          <a:xfrm>
            <a:off x="228600" y="3048000"/>
            <a:ext cx="4495800" cy="3505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9" name="Title 8"/>
          <p:cNvSpPr>
            <a:spLocks noGrp="1"/>
          </p:cNvSpPr>
          <p:nvPr>
            <p:ph type="title"/>
          </p:nvPr>
        </p:nvSpPr>
        <p:spPr>
          <a:xfrm>
            <a:off x="152400" y="76200"/>
            <a:ext cx="8839200" cy="1066800"/>
          </a:xfrm>
          <a:solidFill>
            <a:srgbClr val="00B0F0"/>
          </a:solidFill>
          <a:ln>
            <a:solidFill>
              <a:srgbClr val="002060"/>
            </a:solidFill>
          </a:ln>
        </p:spPr>
        <p:txBody>
          <a:bodyPr tIns="180000" bIns="180000">
            <a:noAutofit/>
          </a:bodyPr>
          <a:lstStyle/>
          <a:p>
            <a:r>
              <a:rPr lang="it-IT" sz="4000" dirty="0" smtClean="0">
                <a:ln>
                  <a:solidFill>
                    <a:schemeClr val="tx1">
                      <a:lumMod val="50000"/>
                      <a:lumOff val="50000"/>
                    </a:schemeClr>
                  </a:solidFill>
                </a:ln>
                <a:solidFill>
                  <a:srgbClr val="FFFF00"/>
                </a:solidFill>
              </a:rPr>
              <a:t>POESIE	</a:t>
            </a:r>
          </a:p>
        </p:txBody>
      </p:sp>
      <p:sp>
        <p:nvSpPr>
          <p:cNvPr id="2" name="Rettangolo 1"/>
          <p:cNvSpPr/>
          <p:nvPr/>
        </p:nvSpPr>
        <p:spPr>
          <a:xfrm>
            <a:off x="457200" y="1117209"/>
            <a:ext cx="8001000" cy="5489323"/>
          </a:xfrm>
          <a:prstGeom prst="rect">
            <a:avLst/>
          </a:prstGeom>
        </p:spPr>
        <p:txBody>
          <a:bodyPr wrap="square">
            <a:spAutoFit/>
          </a:bodyPr>
          <a:lstStyle/>
          <a:p>
            <a:pPr>
              <a:lnSpc>
                <a:spcPct val="107000"/>
              </a:lnSpc>
              <a:spcBef>
                <a:spcPts val="360"/>
              </a:spcBef>
              <a:spcAft>
                <a:spcPts val="0"/>
              </a:spcAft>
            </a:pPr>
            <a:endParaRPr lang="it-IT" sz="2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20"/>
              </a:spcAft>
              <a:buSzPts val="1000"/>
              <a:buFont typeface="Symbol" panose="05050102010706020507" pitchFamily="18" charset="2"/>
              <a:buChar char=""/>
              <a:tabLst>
                <a:tab pos="457200" algn="l"/>
              </a:tabLst>
            </a:pPr>
            <a:r>
              <a:rPr lang="it-IT" i="1"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LE NEBBIE</a:t>
            </a:r>
            <a:r>
              <a:rPr lang="it-IT"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(CAMPANOTTO, UDINE 1994)</a:t>
            </a:r>
            <a:endParaRPr lang="it-IT" sz="2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20"/>
              </a:spcAft>
              <a:buSzPts val="1000"/>
              <a:buFont typeface="Symbol" panose="05050102010706020507" pitchFamily="18" charset="2"/>
              <a:buChar char=""/>
              <a:tabLst>
                <a:tab pos="457200" algn="l"/>
              </a:tabLst>
            </a:pPr>
            <a:r>
              <a:rPr lang="it-IT" i="1"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LA MISURA DELL'ERBA</a:t>
            </a:r>
            <a:r>
              <a:rPr lang="it-IT"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(I. M.GALLINO, MILANO 1998)</a:t>
            </a:r>
            <a:endParaRPr lang="it-IT" sz="2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20"/>
              </a:spcAft>
              <a:buSzPts val="1000"/>
              <a:buFont typeface="Symbol" panose="05050102010706020507" pitchFamily="18" charset="2"/>
              <a:buChar char=""/>
              <a:tabLst>
                <a:tab pos="457200" algn="l"/>
              </a:tabLst>
            </a:pPr>
            <a:r>
              <a:rPr lang="it-IT" i="1"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IL ME DONZEL</a:t>
            </a:r>
            <a:r>
              <a:rPr lang="it-IT"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(BOETTI, MONDOVÌ 1989)</a:t>
            </a:r>
            <a:endParaRPr lang="it-IT" sz="2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20"/>
              </a:spcAft>
              <a:buSzPts val="1000"/>
              <a:buFont typeface="Symbol" panose="05050102010706020507" pitchFamily="18" charset="2"/>
              <a:buChar char=""/>
              <a:tabLst>
                <a:tab pos="457200" algn="l"/>
              </a:tabLst>
            </a:pPr>
            <a:r>
              <a:rPr lang="it-IT" i="1"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AMÔRS</a:t>
            </a:r>
            <a:r>
              <a:rPr lang="it-IT"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(CAMPANOTTO, UDINE 1999)</a:t>
            </a:r>
            <a:endParaRPr lang="it-IT" sz="2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20"/>
              </a:spcAft>
              <a:buSzPts val="1000"/>
              <a:buFont typeface="Symbol" panose="05050102010706020507" pitchFamily="18" charset="2"/>
              <a:buChar char=""/>
              <a:tabLst>
                <a:tab pos="457200" algn="l"/>
              </a:tabLst>
            </a:pPr>
            <a:r>
              <a:rPr lang="it-IT" i="1"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DENTRO GERICO</a:t>
            </a:r>
            <a:r>
              <a:rPr lang="it-IT"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(LA BARCA DI BABELE, CIRCOLO CULTURALE DI MEDUNO, PN, 2002)</a:t>
            </a:r>
            <a:endParaRPr lang="it-IT" sz="2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20"/>
              </a:spcAft>
              <a:buSzPts val="1000"/>
              <a:buFont typeface="Symbol" panose="05050102010706020507" pitchFamily="18" charset="2"/>
              <a:buChar char=""/>
              <a:tabLst>
                <a:tab pos="457200" algn="l"/>
              </a:tabLst>
            </a:pPr>
            <a:r>
              <a:rPr lang="it-IT" i="1"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DITTICO</a:t>
            </a:r>
            <a:r>
              <a:rPr lang="it-IT"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(LIBOÀ EDITORE IN DOGLIANI, CN, 2004).</a:t>
            </a:r>
            <a:endParaRPr lang="it-IT" sz="2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20"/>
              </a:spcAft>
              <a:buSzPts val="1000"/>
              <a:buFont typeface="Symbol" panose="05050102010706020507" pitchFamily="18" charset="2"/>
              <a:buChar char=""/>
              <a:tabLst>
                <a:tab pos="457200" algn="l"/>
              </a:tabLst>
            </a:pPr>
            <a:r>
              <a:rPr lang="it-IT" i="1"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ASSETTO DI VOLO</a:t>
            </a:r>
            <a:r>
              <a:rPr lang="it-IT"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(CROCETTI EDITORE, MILANO 2006)</a:t>
            </a:r>
            <a:endParaRPr lang="it-IT" sz="2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20"/>
              </a:spcAft>
              <a:buSzPts val="1000"/>
              <a:buFont typeface="Symbol" panose="05050102010706020507" pitchFamily="18" charset="2"/>
              <a:buChar char=""/>
              <a:tabLst>
                <a:tab pos="457200" algn="l"/>
              </a:tabLst>
            </a:pPr>
            <a:r>
              <a:rPr lang="it-IT" i="1"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MANDATE A DIRE ALL'IMPERATORE</a:t>
            </a:r>
            <a:r>
              <a:rPr lang="it-IT"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(CROCETTI EDITORE, MILANO 2010)</a:t>
            </a:r>
            <a:endParaRPr lang="it-IT" sz="2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20"/>
              </a:spcAft>
              <a:buSzPts val="1000"/>
              <a:buFont typeface="Symbol" panose="05050102010706020507" pitchFamily="18" charset="2"/>
              <a:buChar char=""/>
              <a:tabLst>
                <a:tab pos="457200" algn="l"/>
              </a:tabLst>
            </a:pPr>
            <a:r>
              <a:rPr lang="it-IT" i="1"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AZZURRO ELEMENTARE</a:t>
            </a:r>
            <a:r>
              <a:rPr lang="it-IT"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POESIE 1992-2010 (BUR CONTEMPORANEA, RIZZOLI, MILANO, LUGLIO 2013)</a:t>
            </a:r>
            <a:endParaRPr lang="it-IT" sz="2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20"/>
              </a:spcAft>
              <a:buSzPts val="1000"/>
              <a:buFont typeface="Symbol" panose="05050102010706020507" pitchFamily="18" charset="2"/>
              <a:buChar char=""/>
              <a:tabLst>
                <a:tab pos="457200" algn="l"/>
              </a:tabLst>
            </a:pPr>
            <a:r>
              <a:rPr lang="it-IT" i="1"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STATO DI QUIETE</a:t>
            </a:r>
            <a:r>
              <a:rPr lang="it-IT"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POESIE 2010-2016 (BUR CONTEMPORANEA, RIZZOLI, MILANO 2016)</a:t>
            </a:r>
            <a:endParaRPr lang="it-IT" sz="2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20"/>
              </a:spcAft>
              <a:buSzPts val="1000"/>
              <a:buFont typeface="Symbol" panose="05050102010706020507" pitchFamily="18" charset="2"/>
              <a:buChar char=""/>
              <a:tabLst>
                <a:tab pos="457200" algn="l"/>
              </a:tabLst>
            </a:pPr>
            <a:r>
              <a:rPr lang="it-IT" i="1"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UN PRATO IN PENDIO.</a:t>
            </a:r>
            <a:r>
              <a:rPr lang="it-IT"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TUTTE LE POESIE 1992-2017 (BUR CONTEMPORANEA, RIZZOLI, MILANO 2018)</a:t>
            </a:r>
            <a:endParaRPr lang="it-IT"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2015501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9" name="Title 8"/>
          <p:cNvSpPr>
            <a:spLocks noGrp="1"/>
          </p:cNvSpPr>
          <p:nvPr>
            <p:ph type="title"/>
          </p:nvPr>
        </p:nvSpPr>
        <p:spPr>
          <a:xfrm>
            <a:off x="152400" y="76200"/>
            <a:ext cx="8839200" cy="1066800"/>
          </a:xfrm>
          <a:solidFill>
            <a:srgbClr val="00B0F0"/>
          </a:solidFill>
          <a:ln>
            <a:solidFill>
              <a:srgbClr val="002060"/>
            </a:solidFill>
          </a:ln>
        </p:spPr>
        <p:txBody>
          <a:bodyPr tIns="180000" bIns="180000">
            <a:noAutofit/>
          </a:bodyPr>
          <a:lstStyle/>
          <a:p>
            <a:r>
              <a:rPr lang="it-IT" sz="4000" dirty="0" smtClean="0">
                <a:ln>
                  <a:solidFill>
                    <a:schemeClr val="tx1">
                      <a:lumMod val="50000"/>
                      <a:lumOff val="50000"/>
                    </a:schemeClr>
                  </a:solidFill>
                </a:ln>
                <a:solidFill>
                  <a:srgbClr val="FFFF00"/>
                </a:solidFill>
              </a:rPr>
              <a:t>POESIE	</a:t>
            </a:r>
          </a:p>
        </p:txBody>
      </p:sp>
      <p:sp>
        <p:nvSpPr>
          <p:cNvPr id="3" name="Rettangolo 2"/>
          <p:cNvSpPr/>
          <p:nvPr/>
        </p:nvSpPr>
        <p:spPr>
          <a:xfrm>
            <a:off x="28135" y="2057400"/>
            <a:ext cx="8991600" cy="1908984"/>
          </a:xfrm>
          <a:prstGeom prst="rect">
            <a:avLst/>
          </a:prstGeom>
        </p:spPr>
        <p:txBody>
          <a:bodyPr wrap="square">
            <a:spAutoFit/>
          </a:bodyPr>
          <a:lstStyle/>
          <a:p>
            <a:pPr marL="342900" lvl="0" indent="-342900">
              <a:lnSpc>
                <a:spcPct val="107000"/>
              </a:lnSpc>
              <a:spcAft>
                <a:spcPts val="120"/>
              </a:spcAft>
              <a:buSzPts val="1000"/>
              <a:buFont typeface="Symbol" panose="05050102010706020507" pitchFamily="18" charset="2"/>
              <a:buChar char=""/>
              <a:tabLst>
                <a:tab pos="457200" algn="l"/>
              </a:tabLst>
            </a:pPr>
            <a:r>
              <a:rPr lang="it-IT" i="1"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IL DIO DEL MARE</a:t>
            </a:r>
            <a:r>
              <a:rPr lang="it-IT"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(LINEADARIA EDITORE, BIELLA 2008).</a:t>
            </a:r>
            <a:endParaRPr lang="it-IT" sz="2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20"/>
              </a:spcAft>
              <a:buSzPts val="1000"/>
              <a:buFont typeface="Symbol" panose="05050102010706020507" pitchFamily="18" charset="2"/>
              <a:buChar char=""/>
              <a:tabLst>
                <a:tab pos="457200" algn="l"/>
              </a:tabLst>
            </a:pPr>
            <a:r>
              <a:rPr lang="it-IT" i="1"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QUESTA LIBERTÀ</a:t>
            </a:r>
            <a:r>
              <a:rPr lang="it-IT"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(RIZZOLI, MILANO, SETTEMBRE 2013)</a:t>
            </a:r>
            <a:endParaRPr lang="it-IT" sz="2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20"/>
              </a:spcAft>
              <a:buSzPts val="1000"/>
              <a:buFont typeface="Symbol" panose="05050102010706020507" pitchFamily="18" charset="2"/>
              <a:buChar char=""/>
              <a:tabLst>
                <a:tab pos="457200" algn="l"/>
              </a:tabLst>
            </a:pPr>
            <a:r>
              <a:rPr lang="it-IT" i="1"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OGNI GOCCIA BALLA IL TANGO</a:t>
            </a:r>
            <a:r>
              <a:rPr lang="it-IT"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RIME PER CHIARA E ALTRI PULCINI. ILLUSTRAZIONI DI PIA VALENTINIS, (RIZZOLI, MILANO, SETTEMBRE 2014.)</a:t>
            </a:r>
            <a:endParaRPr lang="it-IT" sz="2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120"/>
              </a:spcAft>
              <a:buSzPts val="1000"/>
              <a:buFont typeface="Symbol" panose="05050102010706020507" pitchFamily="18" charset="2"/>
              <a:buChar char=""/>
              <a:tabLst>
                <a:tab pos="457200" algn="l"/>
              </a:tabLst>
            </a:pPr>
            <a:r>
              <a:rPr lang="it-IT" i="1"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IL DIO DEL MARE</a:t>
            </a:r>
            <a:r>
              <a:rPr lang="it-IT" dirty="0">
                <a:solidFill>
                  <a:schemeClr val="bg1"/>
                </a:solidFill>
                <a:latin typeface="Arial" panose="020B0604020202020204" pitchFamily="34" charset="0"/>
                <a:ea typeface="Times New Roman" panose="02020603050405020304" pitchFamily="18" charset="0"/>
                <a:cs typeface="Times New Roman" panose="02020603050405020304" pitchFamily="18" charset="0"/>
              </a:rPr>
              <a:t> (BUR CONTEMPORANEA, RIZZOLI, MILANO 2015), PREFAZIONE DI ANTONIO PRETE.</a:t>
            </a:r>
            <a:endParaRPr lang="it-IT" sz="20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8915736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9" name="Title 8"/>
          <p:cNvSpPr>
            <a:spLocks noGrp="1"/>
          </p:cNvSpPr>
          <p:nvPr>
            <p:ph type="title"/>
          </p:nvPr>
        </p:nvSpPr>
        <p:spPr>
          <a:xfrm>
            <a:off x="152400" y="76200"/>
            <a:ext cx="8839200" cy="1066800"/>
          </a:xfrm>
          <a:solidFill>
            <a:srgbClr val="00B0F0"/>
          </a:solidFill>
          <a:ln>
            <a:solidFill>
              <a:srgbClr val="002060"/>
            </a:solidFill>
          </a:ln>
        </p:spPr>
        <p:txBody>
          <a:bodyPr>
            <a:normAutofit fontScale="90000"/>
          </a:bodyPr>
          <a:lstStyle/>
          <a:p>
            <a:r>
              <a:rPr lang="it-IT" dirty="0" smtClean="0">
                <a:solidFill>
                  <a:srgbClr val="FFFF00"/>
                </a:solidFill>
              </a:rPr>
              <a:t/>
            </a:r>
            <a:br>
              <a:rPr lang="it-IT" dirty="0" smtClean="0">
                <a:solidFill>
                  <a:srgbClr val="FFFF00"/>
                </a:solidFill>
              </a:rPr>
            </a:br>
            <a:r>
              <a:rPr lang="it-IT" dirty="0" smtClean="0">
                <a:solidFill>
                  <a:srgbClr val="FFFF00"/>
                </a:solidFill>
              </a:rPr>
              <a:t>LA </a:t>
            </a:r>
            <a:r>
              <a:rPr lang="it-IT" dirty="0">
                <a:solidFill>
                  <a:srgbClr val="FFFF00"/>
                </a:solidFill>
              </a:rPr>
              <a:t>SÔ STORIE PAR IMAGJINS</a:t>
            </a:r>
            <a:br>
              <a:rPr lang="it-IT" dirty="0">
                <a:solidFill>
                  <a:srgbClr val="FFFF00"/>
                </a:solidFill>
              </a:rPr>
            </a:br>
            <a:endParaRPr lang="it-IT" dirty="0">
              <a:ln>
                <a:solidFill>
                  <a:schemeClr val="tx1">
                    <a:lumMod val="50000"/>
                    <a:lumOff val="50000"/>
                  </a:schemeClr>
                </a:solidFill>
              </a:ln>
              <a:solidFill>
                <a:srgbClr val="FFFF00"/>
              </a:solidFill>
            </a:endParaRPr>
          </a:p>
        </p:txBody>
      </p:sp>
      <p:pic>
        <p:nvPicPr>
          <p:cNvPr id="10" name="Content Placeholder 9" descr="Risultati immagini per ragazzo che gioca a calcio"/>
          <p:cNvPicPr>
            <a:picLocks noGrp="1"/>
          </p:cNvPicPr>
          <p:nvPr>
            <p:ph idx="1"/>
          </p:nvPr>
        </p:nvPicPr>
        <p:blipFill>
          <a:blip r:embed="rId2"/>
          <a:srcRect/>
          <a:stretch>
            <a:fillRect/>
          </a:stretch>
        </p:blipFill>
        <p:spPr bwMode="auto">
          <a:xfrm>
            <a:off x="4267200" y="1676400"/>
            <a:ext cx="3162300" cy="3909219"/>
          </a:xfrm>
          <a:prstGeom prst="rect">
            <a:avLst/>
          </a:prstGeom>
          <a:noFill/>
          <a:ln w="9525">
            <a:noFill/>
            <a:miter lim="800000"/>
            <a:headEnd/>
            <a:tailEnd/>
          </a:ln>
        </p:spPr>
      </p:pic>
      <p:pic>
        <p:nvPicPr>
          <p:cNvPr id="11" name="Picture 10" descr="Immagine correlata"/>
          <p:cNvPicPr/>
          <p:nvPr/>
        </p:nvPicPr>
        <p:blipFill>
          <a:blip r:embed="rId3"/>
          <a:srcRect/>
          <a:stretch>
            <a:fillRect/>
          </a:stretch>
        </p:blipFill>
        <p:spPr bwMode="auto">
          <a:xfrm>
            <a:off x="1676400" y="1676400"/>
            <a:ext cx="4692488" cy="4486275"/>
          </a:xfrm>
          <a:prstGeom prst="rect">
            <a:avLst/>
          </a:prstGeom>
          <a:noFill/>
          <a:ln w="9525">
            <a:noFill/>
            <a:miter lim="800000"/>
            <a:headEnd/>
            <a:tailEnd/>
          </a:ln>
        </p:spPr>
      </p:pic>
      <p:pic>
        <p:nvPicPr>
          <p:cNvPr id="12" name="Picture 11" descr="Immagine correlata"/>
          <p:cNvPicPr/>
          <p:nvPr/>
        </p:nvPicPr>
        <p:blipFill>
          <a:blip r:embed="rId4"/>
          <a:srcRect/>
          <a:stretch>
            <a:fillRect/>
          </a:stretch>
        </p:blipFill>
        <p:spPr bwMode="auto">
          <a:xfrm flipH="1">
            <a:off x="381000" y="1219200"/>
            <a:ext cx="8077200" cy="5105400"/>
          </a:xfrm>
          <a:prstGeom prst="rect">
            <a:avLst/>
          </a:prstGeom>
          <a:noFill/>
          <a:ln w="9525">
            <a:noFill/>
            <a:miter lim="800000"/>
            <a:headEnd/>
            <a:tailEnd/>
          </a:ln>
        </p:spPr>
      </p:pic>
      <p:pic>
        <p:nvPicPr>
          <p:cNvPr id="13" name="Picture 12" descr="Immagine correlata"/>
          <p:cNvPicPr/>
          <p:nvPr/>
        </p:nvPicPr>
        <p:blipFill>
          <a:blip r:embed="rId5"/>
          <a:srcRect/>
          <a:stretch>
            <a:fillRect/>
          </a:stretch>
        </p:blipFill>
        <p:spPr bwMode="auto">
          <a:xfrm>
            <a:off x="609600" y="1219200"/>
            <a:ext cx="8077200" cy="5257800"/>
          </a:xfrm>
          <a:prstGeom prst="rect">
            <a:avLst/>
          </a:prstGeom>
          <a:noFill/>
          <a:ln w="9525">
            <a:noFill/>
            <a:miter lim="800000"/>
            <a:headEnd/>
            <a:tailEnd/>
          </a:ln>
        </p:spPr>
      </p:pic>
      <p:pic>
        <p:nvPicPr>
          <p:cNvPr id="14" name="Picture 13" descr="Immagine correlata"/>
          <p:cNvPicPr/>
          <p:nvPr/>
        </p:nvPicPr>
        <p:blipFill>
          <a:blip r:embed="rId6"/>
          <a:srcRect/>
          <a:stretch>
            <a:fillRect/>
          </a:stretch>
        </p:blipFill>
        <p:spPr bwMode="auto">
          <a:xfrm>
            <a:off x="2819400" y="1752600"/>
            <a:ext cx="3810000" cy="3810000"/>
          </a:xfrm>
          <a:prstGeom prst="rect">
            <a:avLst/>
          </a:prstGeom>
          <a:noFill/>
          <a:ln w="9525">
            <a:noFill/>
            <a:miter lim="800000"/>
            <a:headEnd/>
            <a:tailEnd/>
          </a:ln>
        </p:spPr>
      </p:pic>
      <p:pic>
        <p:nvPicPr>
          <p:cNvPr id="15" name="Picture 14" descr="Immagine correlata"/>
          <p:cNvPicPr/>
          <p:nvPr/>
        </p:nvPicPr>
        <p:blipFill>
          <a:blip r:embed="rId7"/>
          <a:srcRect/>
          <a:stretch>
            <a:fillRect/>
          </a:stretch>
        </p:blipFill>
        <p:spPr bwMode="auto">
          <a:xfrm>
            <a:off x="914400" y="1524000"/>
            <a:ext cx="7162800" cy="4724399"/>
          </a:xfrm>
          <a:prstGeom prst="rect">
            <a:avLst/>
          </a:prstGeom>
          <a:noFill/>
          <a:ln w="9525">
            <a:noFill/>
            <a:miter lim="800000"/>
            <a:headEnd/>
            <a:tailEnd/>
          </a:ln>
        </p:spPr>
      </p:pic>
      <p:pic>
        <p:nvPicPr>
          <p:cNvPr id="16" name="Picture 15" descr="Risultati immagini per uccello che vola"/>
          <p:cNvPicPr/>
          <p:nvPr/>
        </p:nvPicPr>
        <p:blipFill>
          <a:blip r:embed="rId8"/>
          <a:srcRect/>
          <a:stretch>
            <a:fillRect/>
          </a:stretch>
        </p:blipFill>
        <p:spPr bwMode="auto">
          <a:xfrm>
            <a:off x="0" y="1219200"/>
            <a:ext cx="9144000" cy="56388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1+#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8" fill="hold" nodeType="clickEffect">
                                  <p:stCondLst>
                                    <p:cond delay="0"/>
                                  </p:stCondLst>
                                  <p:childTnLst>
                                    <p:anim calcmode="lin" valueType="num">
                                      <p:cBhvr additive="base">
                                        <p:cTn id="12" dur="500"/>
                                        <p:tgtEl>
                                          <p:spTgt spid="10"/>
                                        </p:tgtEl>
                                        <p:attrNameLst>
                                          <p:attrName>ppt_x</p:attrName>
                                        </p:attrNameLst>
                                      </p:cBhvr>
                                      <p:tavLst>
                                        <p:tav tm="0">
                                          <p:val>
                                            <p:strVal val="ppt_x"/>
                                          </p:val>
                                        </p:tav>
                                        <p:tav tm="100000">
                                          <p:val>
                                            <p:strVal val="0-ppt_w/2"/>
                                          </p:val>
                                        </p:tav>
                                      </p:tavLst>
                                    </p:anim>
                                    <p:anim calcmode="lin" valueType="num">
                                      <p:cBhvr additive="base">
                                        <p:cTn id="13" dur="500"/>
                                        <p:tgtEl>
                                          <p:spTgt spid="10"/>
                                        </p:tgtEl>
                                        <p:attrNameLst>
                                          <p:attrName>ppt_y</p:attrName>
                                        </p:attrNameLst>
                                      </p:cBhvr>
                                      <p:tavLst>
                                        <p:tav tm="0">
                                          <p:val>
                                            <p:strVal val="ppt_y"/>
                                          </p:val>
                                        </p:tav>
                                        <p:tav tm="100000">
                                          <p:val>
                                            <p:strVal val="ppt_y"/>
                                          </p:val>
                                        </p:tav>
                                      </p:tavLst>
                                    </p:anim>
                                    <p:set>
                                      <p:cBhvr>
                                        <p:cTn id="14" dur="1" fill="hold">
                                          <p:stCondLst>
                                            <p:cond delay="499"/>
                                          </p:stCondLst>
                                        </p:cTn>
                                        <p:tgtEl>
                                          <p:spTgt spid="10"/>
                                        </p:tgtEl>
                                        <p:attrNameLst>
                                          <p:attrName>style.visibility</p:attrName>
                                        </p:attrNameLst>
                                      </p:cBhvr>
                                      <p:to>
                                        <p:strVal val="hidden"/>
                                      </p:to>
                                    </p:set>
                                  </p:childTnLst>
                                </p:cTn>
                              </p:par>
                            </p:childTnLst>
                          </p:cTn>
                        </p:par>
                        <p:par>
                          <p:cTn id="15" fill="hold">
                            <p:stCondLst>
                              <p:cond delay="500"/>
                            </p:stCondLst>
                            <p:childTnLst>
                              <p:par>
                                <p:cTn id="16" presetID="2" presetClass="entr" presetSubtype="9" fill="hold" nodeType="after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additive="base">
                                        <p:cTn id="18" dur="500" fill="hold"/>
                                        <p:tgtEl>
                                          <p:spTgt spid="11"/>
                                        </p:tgtEl>
                                        <p:attrNameLst>
                                          <p:attrName>ppt_x</p:attrName>
                                        </p:attrNameLst>
                                      </p:cBhvr>
                                      <p:tavLst>
                                        <p:tav tm="0">
                                          <p:val>
                                            <p:strVal val="0-#ppt_w/2"/>
                                          </p:val>
                                        </p:tav>
                                        <p:tav tm="100000">
                                          <p:val>
                                            <p:strVal val="#ppt_x"/>
                                          </p:val>
                                        </p:tav>
                                      </p:tavLst>
                                    </p:anim>
                                    <p:anim calcmode="lin" valueType="num">
                                      <p:cBhvr additive="base">
                                        <p:cTn id="19"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xit" presetSubtype="6" fill="hold" nodeType="clickEffect">
                                  <p:stCondLst>
                                    <p:cond delay="0"/>
                                  </p:stCondLst>
                                  <p:childTnLst>
                                    <p:anim calcmode="lin" valueType="num">
                                      <p:cBhvr additive="base">
                                        <p:cTn id="23" dur="500"/>
                                        <p:tgtEl>
                                          <p:spTgt spid="11"/>
                                        </p:tgtEl>
                                        <p:attrNameLst>
                                          <p:attrName>ppt_x</p:attrName>
                                        </p:attrNameLst>
                                      </p:cBhvr>
                                      <p:tavLst>
                                        <p:tav tm="0">
                                          <p:val>
                                            <p:strVal val="ppt_x"/>
                                          </p:val>
                                        </p:tav>
                                        <p:tav tm="100000">
                                          <p:val>
                                            <p:strVal val="1+ppt_w/2"/>
                                          </p:val>
                                        </p:tav>
                                      </p:tavLst>
                                    </p:anim>
                                    <p:anim calcmode="lin" valueType="num">
                                      <p:cBhvr additive="base">
                                        <p:cTn id="24" dur="500"/>
                                        <p:tgtEl>
                                          <p:spTgt spid="11"/>
                                        </p:tgtEl>
                                        <p:attrNameLst>
                                          <p:attrName>ppt_y</p:attrName>
                                        </p:attrNameLst>
                                      </p:cBhvr>
                                      <p:tavLst>
                                        <p:tav tm="0">
                                          <p:val>
                                            <p:strVal val="ppt_y"/>
                                          </p:val>
                                        </p:tav>
                                        <p:tav tm="100000">
                                          <p:val>
                                            <p:strVal val="1+ppt_h/2"/>
                                          </p:val>
                                        </p:tav>
                                      </p:tavLst>
                                    </p:anim>
                                    <p:set>
                                      <p:cBhvr>
                                        <p:cTn id="25" dur="1" fill="hold">
                                          <p:stCondLst>
                                            <p:cond delay="499"/>
                                          </p:stCondLst>
                                        </p:cTn>
                                        <p:tgtEl>
                                          <p:spTgt spid="11"/>
                                        </p:tgtEl>
                                        <p:attrNameLst>
                                          <p:attrName>style.visibility</p:attrName>
                                        </p:attrNameLst>
                                      </p:cBhvr>
                                      <p:to>
                                        <p:strVal val="hidden"/>
                                      </p:to>
                                    </p:set>
                                  </p:childTnLst>
                                </p:cTn>
                              </p:par>
                            </p:childTnLst>
                          </p:cTn>
                        </p:par>
                        <p:par>
                          <p:cTn id="26" fill="hold">
                            <p:stCondLst>
                              <p:cond delay="500"/>
                            </p:stCondLst>
                            <p:childTnLst>
                              <p:par>
                                <p:cTn id="27" presetID="34" presetClass="entr" presetSubtype="0" fill="hold" nodeType="afterEffect">
                                  <p:stCondLst>
                                    <p:cond delay="0"/>
                                  </p:stCondLst>
                                  <p:childTnLst>
                                    <p:set>
                                      <p:cBhvr>
                                        <p:cTn id="28" dur="1" fill="hold">
                                          <p:stCondLst>
                                            <p:cond delay="0"/>
                                          </p:stCondLst>
                                        </p:cTn>
                                        <p:tgtEl>
                                          <p:spTgt spid="12"/>
                                        </p:tgtEl>
                                        <p:attrNameLst>
                                          <p:attrName>style.visibility</p:attrName>
                                        </p:attrNameLst>
                                      </p:cBhvr>
                                      <p:to>
                                        <p:strVal val="visible"/>
                                      </p:to>
                                    </p:set>
                                    <p:anim from="(-#ppt_w/2)" to="(#ppt_x)" calcmode="lin" valueType="num">
                                      <p:cBhvr>
                                        <p:cTn id="29" dur="600" fill="hold">
                                          <p:stCondLst>
                                            <p:cond delay="0"/>
                                          </p:stCondLst>
                                        </p:cTn>
                                        <p:tgtEl>
                                          <p:spTgt spid="12"/>
                                        </p:tgtEl>
                                        <p:attrNameLst>
                                          <p:attrName>ppt_x</p:attrName>
                                        </p:attrNameLst>
                                      </p:cBhvr>
                                    </p:anim>
                                    <p:anim from="0" to="-1.0" calcmode="lin" valueType="num">
                                      <p:cBhvr>
                                        <p:cTn id="30" dur="200" decel="50000" autoRev="1" fill="hold">
                                          <p:stCondLst>
                                            <p:cond delay="600"/>
                                          </p:stCondLst>
                                        </p:cTn>
                                        <p:tgtEl>
                                          <p:spTgt spid="12"/>
                                        </p:tgtEl>
                                        <p:attrNameLst>
                                          <p:attrName>xshear</p:attrName>
                                        </p:attrNameLst>
                                      </p:cBhvr>
                                    </p:anim>
                                    <p:animScale>
                                      <p:cBhvr>
                                        <p:cTn id="31" dur="200" decel="100000" autoRev="1" fill="hold">
                                          <p:stCondLst>
                                            <p:cond delay="600"/>
                                          </p:stCondLst>
                                        </p:cTn>
                                        <p:tgtEl>
                                          <p:spTgt spid="12"/>
                                        </p:tgtEl>
                                      </p:cBhvr>
                                      <p:from x="100000" y="100000"/>
                                      <p:to x="80000" y="100000"/>
                                    </p:animScale>
                                    <p:anim by="(#ppt_h/3+#ppt_w*0.1)" calcmode="lin" valueType="num">
                                      <p:cBhvr additive="sum">
                                        <p:cTn id="32" dur="200" decel="100000" autoRev="1" fill="hold">
                                          <p:stCondLst>
                                            <p:cond delay="600"/>
                                          </p:stCondLst>
                                        </p:cTn>
                                        <p:tgtEl>
                                          <p:spTgt spid="12"/>
                                        </p:tgtEl>
                                        <p:attrNameLst>
                                          <p:attrName>ppt_x</p:attrName>
                                        </p:attrNameLst>
                                      </p:cBhvr>
                                    </p:anim>
                                  </p:childTnLst>
                                </p:cTn>
                              </p:par>
                            </p:childTnLst>
                          </p:cTn>
                        </p:par>
                      </p:childTnLst>
                    </p:cTn>
                  </p:par>
                  <p:par>
                    <p:cTn id="33" fill="hold">
                      <p:stCondLst>
                        <p:cond delay="indefinite"/>
                      </p:stCondLst>
                      <p:childTnLst>
                        <p:par>
                          <p:cTn id="34" fill="hold">
                            <p:stCondLst>
                              <p:cond delay="0"/>
                            </p:stCondLst>
                            <p:childTnLst>
                              <p:par>
                                <p:cTn id="35" presetID="4" presetClass="exit" presetSubtype="16" fill="hold" nodeType="clickEffect">
                                  <p:stCondLst>
                                    <p:cond delay="0"/>
                                  </p:stCondLst>
                                  <p:childTnLst>
                                    <p:animEffect transition="out" filter="box(in)">
                                      <p:cBhvr>
                                        <p:cTn id="36" dur="500"/>
                                        <p:tgtEl>
                                          <p:spTgt spid="12"/>
                                        </p:tgtEl>
                                      </p:cBhvr>
                                    </p:animEffect>
                                    <p:set>
                                      <p:cBhvr>
                                        <p:cTn id="37" dur="1" fill="hold">
                                          <p:stCondLst>
                                            <p:cond delay="499"/>
                                          </p:stCondLst>
                                        </p:cTn>
                                        <p:tgtEl>
                                          <p:spTgt spid="12"/>
                                        </p:tgtEl>
                                        <p:attrNameLst>
                                          <p:attrName>style.visibility</p:attrName>
                                        </p:attrNameLst>
                                      </p:cBhvr>
                                      <p:to>
                                        <p:strVal val="hidden"/>
                                      </p:to>
                                    </p:set>
                                  </p:childTnLst>
                                </p:cTn>
                              </p:par>
                            </p:childTnLst>
                          </p:cTn>
                        </p:par>
                        <p:par>
                          <p:cTn id="38" fill="hold">
                            <p:stCondLst>
                              <p:cond delay="500"/>
                            </p:stCondLst>
                            <p:childTnLst>
                              <p:par>
                                <p:cTn id="39" presetID="5" presetClass="entr" presetSubtype="10" fill="hold" nodeType="after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checkerboard(across)">
                                      <p:cBhvr>
                                        <p:cTn id="41" dur="500"/>
                                        <p:tgtEl>
                                          <p:spTgt spid="13"/>
                                        </p:tgtEl>
                                      </p:cBhvr>
                                    </p:animEffect>
                                  </p:childTnLst>
                                </p:cTn>
                              </p:par>
                            </p:childTnLst>
                          </p:cTn>
                        </p:par>
                      </p:childTnLst>
                    </p:cTn>
                  </p:par>
                  <p:par>
                    <p:cTn id="42" fill="hold">
                      <p:stCondLst>
                        <p:cond delay="indefinite"/>
                      </p:stCondLst>
                      <p:childTnLst>
                        <p:par>
                          <p:cTn id="43" fill="hold">
                            <p:stCondLst>
                              <p:cond delay="0"/>
                            </p:stCondLst>
                            <p:childTnLst>
                              <p:par>
                                <p:cTn id="44" presetID="5" presetClass="exit" presetSubtype="10" fill="hold" nodeType="clickEffect">
                                  <p:stCondLst>
                                    <p:cond delay="0"/>
                                  </p:stCondLst>
                                  <p:childTnLst>
                                    <p:animEffect transition="out" filter="checkerboard(across)">
                                      <p:cBhvr>
                                        <p:cTn id="45" dur="500"/>
                                        <p:tgtEl>
                                          <p:spTgt spid="13"/>
                                        </p:tgtEl>
                                      </p:cBhvr>
                                    </p:animEffect>
                                    <p:set>
                                      <p:cBhvr>
                                        <p:cTn id="46" dur="1" fill="hold">
                                          <p:stCondLst>
                                            <p:cond delay="499"/>
                                          </p:stCondLst>
                                        </p:cTn>
                                        <p:tgtEl>
                                          <p:spTgt spid="13"/>
                                        </p:tgtEl>
                                        <p:attrNameLst>
                                          <p:attrName>style.visibility</p:attrName>
                                        </p:attrNameLst>
                                      </p:cBhvr>
                                      <p:to>
                                        <p:strVal val="hidden"/>
                                      </p:to>
                                    </p:set>
                                  </p:childTnLst>
                                </p:cTn>
                              </p:par>
                            </p:childTnLst>
                          </p:cTn>
                        </p:par>
                        <p:par>
                          <p:cTn id="47" fill="hold">
                            <p:stCondLst>
                              <p:cond delay="500"/>
                            </p:stCondLst>
                            <p:childTnLst>
                              <p:par>
                                <p:cTn id="48" presetID="8" presetClass="entr" presetSubtype="16" fill="hold"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diamond(in)">
                                      <p:cBhvr>
                                        <p:cTn id="50" dur="2000"/>
                                        <p:tgtEl>
                                          <p:spTgt spid="14"/>
                                        </p:tgtEl>
                                      </p:cBhvr>
                                    </p:animEffect>
                                  </p:childTnLst>
                                </p:cTn>
                              </p:par>
                            </p:childTnLst>
                          </p:cTn>
                        </p:par>
                      </p:childTnLst>
                    </p:cTn>
                  </p:par>
                  <p:par>
                    <p:cTn id="51" fill="hold">
                      <p:stCondLst>
                        <p:cond delay="indefinite"/>
                      </p:stCondLst>
                      <p:childTnLst>
                        <p:par>
                          <p:cTn id="52" fill="hold">
                            <p:stCondLst>
                              <p:cond delay="0"/>
                            </p:stCondLst>
                            <p:childTnLst>
                              <p:par>
                                <p:cTn id="53" presetID="8" presetClass="exit" presetSubtype="16" fill="hold" nodeType="clickEffect">
                                  <p:stCondLst>
                                    <p:cond delay="0"/>
                                  </p:stCondLst>
                                  <p:childTnLst>
                                    <p:animEffect transition="out" filter="diamond(in)">
                                      <p:cBhvr>
                                        <p:cTn id="54" dur="2000"/>
                                        <p:tgtEl>
                                          <p:spTgt spid="14"/>
                                        </p:tgtEl>
                                      </p:cBhvr>
                                    </p:animEffect>
                                    <p:set>
                                      <p:cBhvr>
                                        <p:cTn id="55" dur="1" fill="hold">
                                          <p:stCondLst>
                                            <p:cond delay="1999"/>
                                          </p:stCondLst>
                                        </p:cTn>
                                        <p:tgtEl>
                                          <p:spTgt spid="14"/>
                                        </p:tgtEl>
                                        <p:attrNameLst>
                                          <p:attrName>style.visibility</p:attrName>
                                        </p:attrNameLst>
                                      </p:cBhvr>
                                      <p:to>
                                        <p:strVal val="hidden"/>
                                      </p:to>
                                    </p:set>
                                  </p:childTnLst>
                                </p:cTn>
                              </p:par>
                            </p:childTnLst>
                          </p:cTn>
                        </p:par>
                        <p:par>
                          <p:cTn id="56" fill="hold">
                            <p:stCondLst>
                              <p:cond delay="2000"/>
                            </p:stCondLst>
                            <p:childTnLst>
                              <p:par>
                                <p:cTn id="57" presetID="2" presetClass="entr" presetSubtype="4" fill="hold" nodeType="afterEffect">
                                  <p:stCondLst>
                                    <p:cond delay="0"/>
                                  </p:stCondLst>
                                  <p:childTnLst>
                                    <p:set>
                                      <p:cBhvr>
                                        <p:cTn id="58" dur="1" fill="hold">
                                          <p:stCondLst>
                                            <p:cond delay="0"/>
                                          </p:stCondLst>
                                        </p:cTn>
                                        <p:tgtEl>
                                          <p:spTgt spid="15"/>
                                        </p:tgtEl>
                                        <p:attrNameLst>
                                          <p:attrName>style.visibility</p:attrName>
                                        </p:attrNameLst>
                                      </p:cBhvr>
                                      <p:to>
                                        <p:strVal val="visible"/>
                                      </p:to>
                                    </p:set>
                                    <p:anim calcmode="lin" valueType="num">
                                      <p:cBhvr additive="base">
                                        <p:cTn id="59" dur="500" fill="hold"/>
                                        <p:tgtEl>
                                          <p:spTgt spid="15"/>
                                        </p:tgtEl>
                                        <p:attrNameLst>
                                          <p:attrName>ppt_x</p:attrName>
                                        </p:attrNameLst>
                                      </p:cBhvr>
                                      <p:tavLst>
                                        <p:tav tm="0">
                                          <p:val>
                                            <p:strVal val="#ppt_x"/>
                                          </p:val>
                                        </p:tav>
                                        <p:tav tm="100000">
                                          <p:val>
                                            <p:strVal val="#ppt_x"/>
                                          </p:val>
                                        </p:tav>
                                      </p:tavLst>
                                    </p:anim>
                                    <p:anim calcmode="lin" valueType="num">
                                      <p:cBhvr additive="base">
                                        <p:cTn id="6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10" presetClass="exit" presetSubtype="0" fill="hold" nodeType="clickEffect">
                                  <p:stCondLst>
                                    <p:cond delay="0"/>
                                  </p:stCondLst>
                                  <p:childTnLst>
                                    <p:animEffect transition="out" filter="fade">
                                      <p:cBhvr>
                                        <p:cTn id="64" dur="1000"/>
                                        <p:tgtEl>
                                          <p:spTgt spid="15"/>
                                        </p:tgtEl>
                                      </p:cBhvr>
                                    </p:animEffect>
                                    <p:set>
                                      <p:cBhvr>
                                        <p:cTn id="65" dur="1" fill="hold">
                                          <p:stCondLst>
                                            <p:cond delay="999"/>
                                          </p:stCondLst>
                                        </p:cTn>
                                        <p:tgtEl>
                                          <p:spTgt spid="15"/>
                                        </p:tgtEl>
                                        <p:attrNameLst>
                                          <p:attrName>style.visibility</p:attrName>
                                        </p:attrNameLst>
                                      </p:cBhvr>
                                      <p:to>
                                        <p:strVal val="hidden"/>
                                      </p:to>
                                    </p:set>
                                  </p:childTnLst>
                                </p:cTn>
                              </p:par>
                            </p:childTnLst>
                          </p:cTn>
                        </p:par>
                        <p:par>
                          <p:cTn id="66" fill="hold">
                            <p:stCondLst>
                              <p:cond delay="1000"/>
                            </p:stCondLst>
                            <p:childTnLst>
                              <p:par>
                                <p:cTn id="67" presetID="10" presetClass="entr" presetSubtype="0" fill="hold" nodeType="afterEffect">
                                  <p:stCondLst>
                                    <p:cond delay="0"/>
                                  </p:stCondLst>
                                  <p:childTnLst>
                                    <p:set>
                                      <p:cBhvr>
                                        <p:cTn id="68" dur="1" fill="hold">
                                          <p:stCondLst>
                                            <p:cond delay="0"/>
                                          </p:stCondLst>
                                        </p:cTn>
                                        <p:tgtEl>
                                          <p:spTgt spid="16"/>
                                        </p:tgtEl>
                                        <p:attrNameLst>
                                          <p:attrName>style.visibility</p:attrName>
                                        </p:attrNameLst>
                                      </p:cBhvr>
                                      <p:to>
                                        <p:strVal val="visible"/>
                                      </p:to>
                                    </p:set>
                                    <p:animEffect transition="in" filter="fade">
                                      <p:cBhvr>
                                        <p:cTn id="69"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9" name="Title 8"/>
          <p:cNvSpPr>
            <a:spLocks noGrp="1"/>
          </p:cNvSpPr>
          <p:nvPr>
            <p:ph type="title"/>
          </p:nvPr>
        </p:nvSpPr>
        <p:spPr>
          <a:xfrm>
            <a:off x="152400" y="76200"/>
            <a:ext cx="8839200" cy="1066800"/>
          </a:xfrm>
          <a:solidFill>
            <a:srgbClr val="00B0F0"/>
          </a:solidFill>
          <a:ln>
            <a:solidFill>
              <a:srgbClr val="002060"/>
            </a:solidFill>
          </a:ln>
        </p:spPr>
        <p:txBody>
          <a:bodyPr>
            <a:normAutofit/>
          </a:bodyPr>
          <a:lstStyle/>
          <a:p>
            <a:pPr>
              <a:lnSpc>
                <a:spcPct val="115000"/>
              </a:lnSpc>
              <a:spcAft>
                <a:spcPts val="1000"/>
              </a:spcAft>
            </a:pPr>
            <a:r>
              <a:rPr lang="it-IT" dirty="0" smtClean="0">
                <a:ln>
                  <a:solidFill>
                    <a:schemeClr val="tx1">
                      <a:lumMod val="50000"/>
                      <a:lumOff val="50000"/>
                    </a:schemeClr>
                  </a:solidFill>
                </a:ln>
                <a:solidFill>
                  <a:srgbClr val="FFFF00"/>
                </a:solidFill>
              </a:rPr>
              <a:t>LA BIOGRAFIE</a:t>
            </a:r>
          </a:p>
        </p:txBody>
      </p:sp>
      <p:sp>
        <p:nvSpPr>
          <p:cNvPr id="17" name="Content Placeholder 16"/>
          <p:cNvSpPr>
            <a:spLocks noGrp="1"/>
          </p:cNvSpPr>
          <p:nvPr>
            <p:ph idx="1"/>
          </p:nvPr>
        </p:nvSpPr>
        <p:spPr>
          <a:xfrm>
            <a:off x="228600" y="1600200"/>
            <a:ext cx="8686800" cy="4525963"/>
          </a:xfrm>
        </p:spPr>
        <p:txBody>
          <a:bodyPr>
            <a:noAutofit/>
          </a:bodyPr>
          <a:lstStyle/>
          <a:p>
            <a:r>
              <a:rPr lang="it-IT" sz="2000" dirty="0">
                <a:solidFill>
                  <a:schemeClr val="bg1"/>
                </a:solidFill>
              </a:rPr>
              <a:t>C</a:t>
            </a:r>
            <a:r>
              <a:rPr lang="it-IT" sz="2000" dirty="0" smtClean="0">
                <a:solidFill>
                  <a:schemeClr val="bg1"/>
                </a:solidFill>
              </a:rPr>
              <a:t>appello </a:t>
            </a:r>
            <a:r>
              <a:rPr lang="it-IT" sz="2000" dirty="0">
                <a:solidFill>
                  <a:schemeClr val="bg1"/>
                </a:solidFill>
              </a:rPr>
              <a:t>al è </a:t>
            </a:r>
            <a:r>
              <a:rPr lang="it-IT" sz="2000" dirty="0" err="1">
                <a:solidFill>
                  <a:schemeClr val="bg1"/>
                </a:solidFill>
              </a:rPr>
              <a:t>nassut</a:t>
            </a:r>
            <a:r>
              <a:rPr lang="it-IT" sz="2000" dirty="0">
                <a:solidFill>
                  <a:schemeClr val="bg1"/>
                </a:solidFill>
              </a:rPr>
              <a:t> a </a:t>
            </a:r>
            <a:r>
              <a:rPr lang="it-IT" sz="2000" dirty="0" err="1">
                <a:solidFill>
                  <a:schemeClr val="bg1"/>
                </a:solidFill>
              </a:rPr>
              <a:t>G</a:t>
            </a:r>
            <a:r>
              <a:rPr lang="it-IT" sz="2000" dirty="0" err="1" smtClean="0">
                <a:solidFill>
                  <a:schemeClr val="bg1"/>
                </a:solidFill>
              </a:rPr>
              <a:t>lemone</a:t>
            </a:r>
            <a:r>
              <a:rPr lang="it-IT" sz="2000" dirty="0" smtClean="0">
                <a:solidFill>
                  <a:schemeClr val="bg1"/>
                </a:solidFill>
              </a:rPr>
              <a:t> </a:t>
            </a:r>
            <a:r>
              <a:rPr lang="it-IT" sz="2000" dirty="0">
                <a:solidFill>
                  <a:schemeClr val="bg1"/>
                </a:solidFill>
              </a:rPr>
              <a:t>tal 1967, ma al </a:t>
            </a:r>
            <a:r>
              <a:rPr lang="it-IT" sz="2000" dirty="0" err="1">
                <a:solidFill>
                  <a:schemeClr val="bg1"/>
                </a:solidFill>
              </a:rPr>
              <a:t>jere</a:t>
            </a:r>
            <a:r>
              <a:rPr lang="it-IT" sz="2000" dirty="0">
                <a:solidFill>
                  <a:schemeClr val="bg1"/>
                </a:solidFill>
              </a:rPr>
              <a:t> </a:t>
            </a:r>
            <a:r>
              <a:rPr lang="it-IT" sz="2000" dirty="0" err="1">
                <a:solidFill>
                  <a:schemeClr val="bg1"/>
                </a:solidFill>
              </a:rPr>
              <a:t>origjinari</a:t>
            </a:r>
            <a:r>
              <a:rPr lang="it-IT" sz="2000" dirty="0">
                <a:solidFill>
                  <a:schemeClr val="bg1"/>
                </a:solidFill>
              </a:rPr>
              <a:t> di </a:t>
            </a:r>
            <a:r>
              <a:rPr lang="it-IT" sz="2000" dirty="0" err="1">
                <a:solidFill>
                  <a:schemeClr val="bg1"/>
                </a:solidFill>
              </a:rPr>
              <a:t>S</a:t>
            </a:r>
            <a:r>
              <a:rPr lang="it-IT" sz="2000" dirty="0" err="1" smtClean="0">
                <a:solidFill>
                  <a:schemeClr val="bg1"/>
                </a:solidFill>
              </a:rPr>
              <a:t>cluse</a:t>
            </a:r>
            <a:r>
              <a:rPr lang="it-IT" sz="2000" dirty="0">
                <a:solidFill>
                  <a:schemeClr val="bg1"/>
                </a:solidFill>
              </a:rPr>
              <a:t>, </a:t>
            </a:r>
            <a:r>
              <a:rPr lang="it-IT" sz="2000" dirty="0" err="1">
                <a:solidFill>
                  <a:schemeClr val="bg1"/>
                </a:solidFill>
              </a:rPr>
              <a:t>piçul</a:t>
            </a:r>
            <a:r>
              <a:rPr lang="it-IT" sz="2000" dirty="0">
                <a:solidFill>
                  <a:schemeClr val="bg1"/>
                </a:solidFill>
              </a:rPr>
              <a:t> comun dal F</a:t>
            </a:r>
            <a:r>
              <a:rPr lang="it-IT" sz="2000" dirty="0" smtClean="0">
                <a:solidFill>
                  <a:schemeClr val="bg1"/>
                </a:solidFill>
              </a:rPr>
              <a:t>riûl</a:t>
            </a:r>
            <a:r>
              <a:rPr lang="it-IT" sz="2000" dirty="0">
                <a:solidFill>
                  <a:schemeClr val="bg1"/>
                </a:solidFill>
              </a:rPr>
              <a:t>, </a:t>
            </a:r>
            <a:r>
              <a:rPr lang="it-IT" sz="2000" dirty="0" err="1">
                <a:solidFill>
                  <a:schemeClr val="bg1"/>
                </a:solidFill>
              </a:rPr>
              <a:t>tiere</a:t>
            </a:r>
            <a:r>
              <a:rPr lang="it-IT" sz="2000" dirty="0">
                <a:solidFill>
                  <a:schemeClr val="bg1"/>
                </a:solidFill>
              </a:rPr>
              <a:t> di </a:t>
            </a:r>
            <a:r>
              <a:rPr lang="it-IT" sz="2000" dirty="0" err="1">
                <a:solidFill>
                  <a:schemeClr val="bg1"/>
                </a:solidFill>
              </a:rPr>
              <a:t>monts</a:t>
            </a:r>
            <a:r>
              <a:rPr lang="it-IT" sz="2000" dirty="0">
                <a:solidFill>
                  <a:schemeClr val="bg1"/>
                </a:solidFill>
              </a:rPr>
              <a:t> e di </a:t>
            </a:r>
            <a:r>
              <a:rPr lang="it-IT" sz="2000" dirty="0" err="1">
                <a:solidFill>
                  <a:schemeClr val="bg1"/>
                </a:solidFill>
              </a:rPr>
              <a:t>confin</a:t>
            </a:r>
            <a:r>
              <a:rPr lang="it-IT" sz="2000" dirty="0">
                <a:solidFill>
                  <a:schemeClr val="bg1"/>
                </a:solidFill>
              </a:rPr>
              <a:t>, </a:t>
            </a:r>
            <a:r>
              <a:rPr lang="it-IT" sz="2000" dirty="0" err="1">
                <a:solidFill>
                  <a:schemeClr val="bg1"/>
                </a:solidFill>
              </a:rPr>
              <a:t>lûc</a:t>
            </a:r>
            <a:r>
              <a:rPr lang="it-IT" sz="2000" dirty="0">
                <a:solidFill>
                  <a:schemeClr val="bg1"/>
                </a:solidFill>
              </a:rPr>
              <a:t> de </a:t>
            </a:r>
            <a:r>
              <a:rPr lang="it-IT" sz="2000" dirty="0" err="1" smtClean="0">
                <a:solidFill>
                  <a:schemeClr val="bg1"/>
                </a:solidFill>
              </a:rPr>
              <a:t>sô</a:t>
            </a:r>
            <a:r>
              <a:rPr lang="it-IT" sz="2000" dirty="0" smtClean="0">
                <a:solidFill>
                  <a:schemeClr val="bg1"/>
                </a:solidFill>
              </a:rPr>
              <a:t> </a:t>
            </a:r>
            <a:r>
              <a:rPr lang="it-IT" sz="2000" dirty="0">
                <a:solidFill>
                  <a:schemeClr val="bg1"/>
                </a:solidFill>
              </a:rPr>
              <a:t>infanzie, che lui al </a:t>
            </a:r>
            <a:r>
              <a:rPr lang="it-IT" sz="2000" dirty="0" err="1">
                <a:solidFill>
                  <a:schemeClr val="bg1"/>
                </a:solidFill>
              </a:rPr>
              <a:t>descrîf</a:t>
            </a:r>
            <a:r>
              <a:rPr lang="it-IT" sz="2000" dirty="0">
                <a:solidFill>
                  <a:schemeClr val="bg1"/>
                </a:solidFill>
              </a:rPr>
              <a:t> come "une </a:t>
            </a:r>
            <a:r>
              <a:rPr lang="it-IT" sz="2000" dirty="0" err="1">
                <a:solidFill>
                  <a:schemeClr val="bg1"/>
                </a:solidFill>
              </a:rPr>
              <a:t>sutile</a:t>
            </a:r>
            <a:r>
              <a:rPr lang="it-IT" sz="2000" dirty="0">
                <a:solidFill>
                  <a:schemeClr val="bg1"/>
                </a:solidFill>
              </a:rPr>
              <a:t> </a:t>
            </a:r>
            <a:r>
              <a:rPr lang="it-IT" sz="2000" dirty="0" err="1">
                <a:solidFill>
                  <a:schemeClr val="bg1"/>
                </a:solidFill>
              </a:rPr>
              <a:t>linie</a:t>
            </a:r>
            <a:r>
              <a:rPr lang="it-IT" sz="2000" dirty="0">
                <a:solidFill>
                  <a:schemeClr val="bg1"/>
                </a:solidFill>
              </a:rPr>
              <a:t> di </a:t>
            </a:r>
            <a:r>
              <a:rPr lang="it-IT" sz="2000" dirty="0" err="1">
                <a:solidFill>
                  <a:schemeClr val="bg1"/>
                </a:solidFill>
              </a:rPr>
              <a:t>cjasis</a:t>
            </a:r>
            <a:r>
              <a:rPr lang="it-IT" sz="2000" dirty="0">
                <a:solidFill>
                  <a:schemeClr val="bg1"/>
                </a:solidFill>
              </a:rPr>
              <a:t> </a:t>
            </a:r>
            <a:r>
              <a:rPr lang="it-IT" sz="2000" dirty="0" err="1">
                <a:solidFill>
                  <a:schemeClr val="bg1"/>
                </a:solidFill>
              </a:rPr>
              <a:t>infilade</a:t>
            </a:r>
            <a:r>
              <a:rPr lang="it-IT" sz="2000" dirty="0">
                <a:solidFill>
                  <a:schemeClr val="bg1"/>
                </a:solidFill>
              </a:rPr>
              <a:t> </a:t>
            </a:r>
            <a:r>
              <a:rPr lang="it-IT" sz="2000" dirty="0" err="1">
                <a:solidFill>
                  <a:schemeClr val="bg1"/>
                </a:solidFill>
              </a:rPr>
              <a:t>intun</a:t>
            </a:r>
            <a:r>
              <a:rPr lang="it-IT" sz="2000" dirty="0">
                <a:solidFill>
                  <a:schemeClr val="bg1"/>
                </a:solidFill>
              </a:rPr>
              <a:t> </a:t>
            </a:r>
            <a:r>
              <a:rPr lang="it-IT" sz="2000" dirty="0" err="1">
                <a:solidFill>
                  <a:schemeClr val="bg1"/>
                </a:solidFill>
              </a:rPr>
              <a:t>canâl</a:t>
            </a:r>
            <a:r>
              <a:rPr lang="it-IT" sz="2000" dirty="0">
                <a:solidFill>
                  <a:schemeClr val="bg1"/>
                </a:solidFill>
              </a:rPr>
              <a:t>".</a:t>
            </a:r>
          </a:p>
          <a:p>
            <a:r>
              <a:rPr lang="it-IT" sz="2000" dirty="0">
                <a:solidFill>
                  <a:schemeClr val="bg1"/>
                </a:solidFill>
              </a:rPr>
              <a:t>D</a:t>
            </a:r>
            <a:r>
              <a:rPr lang="it-IT" sz="2000" dirty="0" smtClean="0">
                <a:solidFill>
                  <a:schemeClr val="bg1"/>
                </a:solidFill>
              </a:rPr>
              <a:t>opo </a:t>
            </a:r>
            <a:r>
              <a:rPr lang="it-IT" sz="2000" dirty="0">
                <a:solidFill>
                  <a:schemeClr val="bg1"/>
                </a:solidFill>
              </a:rPr>
              <a:t>il </a:t>
            </a:r>
            <a:r>
              <a:rPr lang="it-IT" sz="2000" dirty="0" err="1">
                <a:solidFill>
                  <a:schemeClr val="bg1"/>
                </a:solidFill>
              </a:rPr>
              <a:t>taramot</a:t>
            </a:r>
            <a:r>
              <a:rPr lang="it-IT" sz="2000" dirty="0">
                <a:solidFill>
                  <a:schemeClr val="bg1"/>
                </a:solidFill>
              </a:rPr>
              <a:t> che il 6 di </a:t>
            </a:r>
            <a:r>
              <a:rPr lang="it-IT" sz="2000" dirty="0" smtClean="0">
                <a:solidFill>
                  <a:schemeClr val="bg1"/>
                </a:solidFill>
              </a:rPr>
              <a:t>Mai </a:t>
            </a:r>
            <a:r>
              <a:rPr lang="it-IT" sz="2000" dirty="0">
                <a:solidFill>
                  <a:schemeClr val="bg1"/>
                </a:solidFill>
              </a:rPr>
              <a:t>al à </a:t>
            </a:r>
            <a:r>
              <a:rPr lang="it-IT" sz="2000" dirty="0" err="1">
                <a:solidFill>
                  <a:schemeClr val="bg1"/>
                </a:solidFill>
              </a:rPr>
              <a:t>distrut</a:t>
            </a:r>
            <a:r>
              <a:rPr lang="it-IT" sz="2000" dirty="0">
                <a:solidFill>
                  <a:schemeClr val="bg1"/>
                </a:solidFill>
              </a:rPr>
              <a:t> </a:t>
            </a:r>
            <a:r>
              <a:rPr lang="it-IT" sz="2000" dirty="0" err="1">
                <a:solidFill>
                  <a:schemeClr val="bg1"/>
                </a:solidFill>
              </a:rPr>
              <a:t>G</a:t>
            </a:r>
            <a:r>
              <a:rPr lang="it-IT" sz="2000" dirty="0" err="1" smtClean="0">
                <a:solidFill>
                  <a:schemeClr val="bg1"/>
                </a:solidFill>
              </a:rPr>
              <a:t>lemone</a:t>
            </a:r>
            <a:r>
              <a:rPr lang="it-IT" sz="2000" dirty="0">
                <a:solidFill>
                  <a:schemeClr val="bg1"/>
                </a:solidFill>
              </a:rPr>
              <a:t>, al à </a:t>
            </a:r>
            <a:r>
              <a:rPr lang="it-IT" sz="2000" dirty="0" err="1">
                <a:solidFill>
                  <a:schemeClr val="bg1"/>
                </a:solidFill>
              </a:rPr>
              <a:t>vivût</a:t>
            </a:r>
            <a:r>
              <a:rPr lang="it-IT" sz="2000" dirty="0">
                <a:solidFill>
                  <a:schemeClr val="bg1"/>
                </a:solidFill>
              </a:rPr>
              <a:t> par </a:t>
            </a:r>
            <a:r>
              <a:rPr lang="it-IT" sz="2000" dirty="0" err="1">
                <a:solidFill>
                  <a:schemeClr val="bg1"/>
                </a:solidFill>
              </a:rPr>
              <a:t>agns</a:t>
            </a:r>
            <a:r>
              <a:rPr lang="it-IT" sz="2000" dirty="0">
                <a:solidFill>
                  <a:schemeClr val="bg1"/>
                </a:solidFill>
              </a:rPr>
              <a:t> a </a:t>
            </a:r>
            <a:r>
              <a:rPr lang="it-IT" sz="2000" dirty="0" err="1">
                <a:solidFill>
                  <a:schemeClr val="bg1"/>
                </a:solidFill>
              </a:rPr>
              <a:t>T</a:t>
            </a:r>
            <a:r>
              <a:rPr lang="it-IT" sz="2000" dirty="0" err="1" smtClean="0">
                <a:solidFill>
                  <a:schemeClr val="bg1"/>
                </a:solidFill>
              </a:rPr>
              <a:t>resesin</a:t>
            </a:r>
            <a:r>
              <a:rPr lang="it-IT" sz="2000" dirty="0">
                <a:solidFill>
                  <a:schemeClr val="bg1"/>
                </a:solidFill>
              </a:rPr>
              <a:t>, in provincie di </a:t>
            </a:r>
            <a:r>
              <a:rPr lang="it-IT" sz="2000" dirty="0" err="1">
                <a:solidFill>
                  <a:schemeClr val="bg1"/>
                </a:solidFill>
              </a:rPr>
              <a:t>U</a:t>
            </a:r>
            <a:r>
              <a:rPr lang="it-IT" sz="2000" dirty="0" err="1" smtClean="0">
                <a:solidFill>
                  <a:schemeClr val="bg1"/>
                </a:solidFill>
              </a:rPr>
              <a:t>din</a:t>
            </a:r>
            <a:r>
              <a:rPr lang="it-IT" sz="2000" dirty="0">
                <a:solidFill>
                  <a:schemeClr val="bg1"/>
                </a:solidFill>
              </a:rPr>
              <a:t>. </a:t>
            </a:r>
            <a:r>
              <a:rPr lang="it-IT" sz="2000" dirty="0" smtClean="0">
                <a:solidFill>
                  <a:schemeClr val="bg1"/>
                </a:solidFill>
              </a:rPr>
              <a:t>In </a:t>
            </a:r>
            <a:r>
              <a:rPr lang="it-IT" sz="2000" dirty="0" err="1">
                <a:solidFill>
                  <a:schemeClr val="bg1"/>
                </a:solidFill>
              </a:rPr>
              <a:t>chest</a:t>
            </a:r>
            <a:r>
              <a:rPr lang="it-IT" sz="2000" dirty="0">
                <a:solidFill>
                  <a:schemeClr val="bg1"/>
                </a:solidFill>
              </a:rPr>
              <a:t> </a:t>
            </a:r>
            <a:r>
              <a:rPr lang="it-IT" sz="2000" dirty="0" err="1">
                <a:solidFill>
                  <a:schemeClr val="bg1"/>
                </a:solidFill>
              </a:rPr>
              <a:t>lûc</a:t>
            </a:r>
            <a:r>
              <a:rPr lang="it-IT" sz="2000" dirty="0">
                <a:solidFill>
                  <a:schemeClr val="bg1"/>
                </a:solidFill>
              </a:rPr>
              <a:t> si è </a:t>
            </a:r>
            <a:r>
              <a:rPr lang="it-IT" sz="2000" dirty="0" err="1">
                <a:solidFill>
                  <a:schemeClr val="bg1"/>
                </a:solidFill>
              </a:rPr>
              <a:t>dedicât</a:t>
            </a:r>
            <a:r>
              <a:rPr lang="it-IT" sz="2000" dirty="0">
                <a:solidFill>
                  <a:schemeClr val="bg1"/>
                </a:solidFill>
              </a:rPr>
              <a:t> ai </a:t>
            </a:r>
            <a:r>
              <a:rPr lang="it-IT" sz="2000" dirty="0" err="1">
                <a:solidFill>
                  <a:schemeClr val="bg1"/>
                </a:solidFill>
              </a:rPr>
              <a:t>studis</a:t>
            </a:r>
            <a:r>
              <a:rPr lang="it-IT" sz="2000" dirty="0">
                <a:solidFill>
                  <a:schemeClr val="bg1"/>
                </a:solidFill>
              </a:rPr>
              <a:t>, </a:t>
            </a:r>
            <a:r>
              <a:rPr lang="it-IT" sz="2000" dirty="0" err="1">
                <a:solidFill>
                  <a:schemeClr val="bg1"/>
                </a:solidFill>
              </a:rPr>
              <a:t>ae</a:t>
            </a:r>
            <a:r>
              <a:rPr lang="it-IT" sz="2000" dirty="0">
                <a:solidFill>
                  <a:schemeClr val="bg1"/>
                </a:solidFill>
              </a:rPr>
              <a:t> poesie, </a:t>
            </a:r>
            <a:r>
              <a:rPr lang="it-IT" sz="2000" dirty="0" err="1">
                <a:solidFill>
                  <a:schemeClr val="bg1"/>
                </a:solidFill>
              </a:rPr>
              <a:t>atent</a:t>
            </a:r>
            <a:r>
              <a:rPr lang="it-IT" sz="2000" dirty="0">
                <a:solidFill>
                  <a:schemeClr val="bg1"/>
                </a:solidFill>
              </a:rPr>
              <a:t> e </a:t>
            </a:r>
            <a:r>
              <a:rPr lang="it-IT" sz="2000" dirty="0" err="1">
                <a:solidFill>
                  <a:schemeClr val="bg1"/>
                </a:solidFill>
              </a:rPr>
              <a:t>partecip</a:t>
            </a:r>
            <a:r>
              <a:rPr lang="it-IT" sz="2000" dirty="0">
                <a:solidFill>
                  <a:schemeClr val="bg1"/>
                </a:solidFill>
              </a:rPr>
              <a:t> ai </a:t>
            </a:r>
            <a:r>
              <a:rPr lang="it-IT" sz="2000" dirty="0" err="1">
                <a:solidFill>
                  <a:schemeClr val="bg1"/>
                </a:solidFill>
              </a:rPr>
              <a:t>fats</a:t>
            </a:r>
            <a:r>
              <a:rPr lang="it-IT" sz="2000" dirty="0">
                <a:solidFill>
                  <a:schemeClr val="bg1"/>
                </a:solidFill>
              </a:rPr>
              <a:t> dal </a:t>
            </a:r>
            <a:r>
              <a:rPr lang="it-IT" sz="2000" dirty="0" err="1">
                <a:solidFill>
                  <a:schemeClr val="bg1"/>
                </a:solidFill>
              </a:rPr>
              <a:t>mont</a:t>
            </a:r>
            <a:r>
              <a:rPr lang="it-IT" sz="2000" dirty="0">
                <a:solidFill>
                  <a:schemeClr val="bg1"/>
                </a:solidFill>
              </a:rPr>
              <a:t>, </a:t>
            </a:r>
            <a:r>
              <a:rPr lang="it-IT" sz="2000" dirty="0" err="1">
                <a:solidFill>
                  <a:schemeClr val="bg1"/>
                </a:solidFill>
              </a:rPr>
              <a:t>ancje</a:t>
            </a:r>
            <a:r>
              <a:rPr lang="it-IT" sz="2000" dirty="0">
                <a:solidFill>
                  <a:schemeClr val="bg1"/>
                </a:solidFill>
              </a:rPr>
              <a:t> se a </a:t>
            </a:r>
            <a:r>
              <a:rPr lang="it-IT" sz="2000" dirty="0" err="1">
                <a:solidFill>
                  <a:schemeClr val="bg1"/>
                </a:solidFill>
              </a:rPr>
              <a:t>distance</a:t>
            </a:r>
            <a:r>
              <a:rPr lang="it-IT" sz="2000" dirty="0">
                <a:solidFill>
                  <a:schemeClr val="bg1"/>
                </a:solidFill>
              </a:rPr>
              <a:t>.</a:t>
            </a:r>
          </a:p>
          <a:p>
            <a:r>
              <a:rPr lang="it-IT" sz="2000" dirty="0" err="1">
                <a:solidFill>
                  <a:schemeClr val="bg1"/>
                </a:solidFill>
              </a:rPr>
              <a:t>N</a:t>
            </a:r>
            <a:r>
              <a:rPr lang="it-IT" sz="2000" dirty="0" err="1" smtClean="0">
                <a:solidFill>
                  <a:schemeClr val="bg1"/>
                </a:solidFill>
              </a:rPr>
              <a:t>onostant</a:t>
            </a:r>
            <a:r>
              <a:rPr lang="it-IT" sz="2000" dirty="0" smtClean="0">
                <a:solidFill>
                  <a:schemeClr val="bg1"/>
                </a:solidFill>
              </a:rPr>
              <a:t> </a:t>
            </a:r>
            <a:r>
              <a:rPr lang="it-IT" sz="2000" dirty="0">
                <a:solidFill>
                  <a:schemeClr val="bg1"/>
                </a:solidFill>
              </a:rPr>
              <a:t>il </a:t>
            </a:r>
            <a:r>
              <a:rPr lang="it-IT" sz="2000" dirty="0" err="1">
                <a:solidFill>
                  <a:schemeClr val="bg1"/>
                </a:solidFill>
              </a:rPr>
              <a:t>disasi</a:t>
            </a:r>
            <a:r>
              <a:rPr lang="it-IT" sz="2000" dirty="0">
                <a:solidFill>
                  <a:schemeClr val="bg1"/>
                </a:solidFill>
              </a:rPr>
              <a:t> che i </a:t>
            </a:r>
            <a:r>
              <a:rPr lang="it-IT" sz="2000" dirty="0" err="1">
                <a:solidFill>
                  <a:schemeClr val="bg1"/>
                </a:solidFill>
              </a:rPr>
              <a:t>provocavin</a:t>
            </a:r>
            <a:r>
              <a:rPr lang="it-IT" sz="2000" dirty="0">
                <a:solidFill>
                  <a:schemeClr val="bg1"/>
                </a:solidFill>
              </a:rPr>
              <a:t> i </a:t>
            </a:r>
            <a:r>
              <a:rPr lang="it-IT" sz="2000" dirty="0" err="1">
                <a:solidFill>
                  <a:schemeClr val="bg1"/>
                </a:solidFill>
              </a:rPr>
              <a:t>viaçs</a:t>
            </a:r>
            <a:r>
              <a:rPr lang="it-IT" sz="2000" dirty="0">
                <a:solidFill>
                  <a:schemeClr val="bg1"/>
                </a:solidFill>
              </a:rPr>
              <a:t> </a:t>
            </a:r>
            <a:r>
              <a:rPr lang="it-IT" sz="2000" dirty="0" err="1">
                <a:solidFill>
                  <a:schemeClr val="bg1"/>
                </a:solidFill>
              </a:rPr>
              <a:t>ancje</a:t>
            </a:r>
            <a:r>
              <a:rPr lang="it-IT" sz="2000" dirty="0">
                <a:solidFill>
                  <a:schemeClr val="bg1"/>
                </a:solidFill>
              </a:rPr>
              <a:t> </a:t>
            </a:r>
            <a:r>
              <a:rPr lang="it-IT" sz="2000" dirty="0" err="1">
                <a:solidFill>
                  <a:schemeClr val="bg1"/>
                </a:solidFill>
              </a:rPr>
              <a:t>curts</a:t>
            </a:r>
            <a:r>
              <a:rPr lang="it-IT" sz="2000" dirty="0">
                <a:solidFill>
                  <a:schemeClr val="bg1"/>
                </a:solidFill>
              </a:rPr>
              <a:t>, al leve di </a:t>
            </a:r>
            <a:r>
              <a:rPr lang="it-IT" sz="2000" dirty="0" err="1">
                <a:solidFill>
                  <a:schemeClr val="bg1"/>
                </a:solidFill>
              </a:rPr>
              <a:t>tant</a:t>
            </a:r>
            <a:r>
              <a:rPr lang="it-IT" sz="2000" dirty="0">
                <a:solidFill>
                  <a:schemeClr val="bg1"/>
                </a:solidFill>
              </a:rPr>
              <a:t> in </a:t>
            </a:r>
            <a:r>
              <a:rPr lang="it-IT" sz="2000" dirty="0" err="1">
                <a:solidFill>
                  <a:schemeClr val="bg1"/>
                </a:solidFill>
              </a:rPr>
              <a:t>tant</a:t>
            </a:r>
            <a:r>
              <a:rPr lang="it-IT" sz="2000" dirty="0">
                <a:solidFill>
                  <a:schemeClr val="bg1"/>
                </a:solidFill>
              </a:rPr>
              <a:t> a </a:t>
            </a:r>
            <a:r>
              <a:rPr lang="it-IT" sz="2000" dirty="0" err="1" smtClean="0">
                <a:solidFill>
                  <a:schemeClr val="bg1"/>
                </a:solidFill>
              </a:rPr>
              <a:t>fevelâ</a:t>
            </a:r>
            <a:r>
              <a:rPr lang="it-IT" sz="2000" dirty="0" smtClean="0">
                <a:solidFill>
                  <a:schemeClr val="bg1"/>
                </a:solidFill>
              </a:rPr>
              <a:t> </a:t>
            </a:r>
            <a:r>
              <a:rPr lang="it-IT" sz="2000" dirty="0" err="1">
                <a:solidFill>
                  <a:schemeClr val="bg1"/>
                </a:solidFill>
              </a:rPr>
              <a:t>tes</a:t>
            </a:r>
            <a:r>
              <a:rPr lang="it-IT" sz="2000" dirty="0">
                <a:solidFill>
                  <a:schemeClr val="bg1"/>
                </a:solidFill>
              </a:rPr>
              <a:t> </a:t>
            </a:r>
            <a:r>
              <a:rPr lang="it-IT" sz="2000" dirty="0" err="1">
                <a:solidFill>
                  <a:schemeClr val="bg1"/>
                </a:solidFill>
              </a:rPr>
              <a:t>scuelis</a:t>
            </a:r>
            <a:r>
              <a:rPr lang="it-IT" sz="2000" dirty="0">
                <a:solidFill>
                  <a:schemeClr val="bg1"/>
                </a:solidFill>
              </a:rPr>
              <a:t>.</a:t>
            </a:r>
          </a:p>
          <a:p>
            <a:r>
              <a:rPr lang="it-IT" sz="2000" dirty="0" smtClean="0">
                <a:solidFill>
                  <a:schemeClr val="bg1"/>
                </a:solidFill>
              </a:rPr>
              <a:t>I </a:t>
            </a:r>
            <a:r>
              <a:rPr lang="it-IT" sz="2000" dirty="0" err="1" smtClean="0">
                <a:solidFill>
                  <a:schemeClr val="bg1"/>
                </a:solidFill>
              </a:rPr>
              <a:t>ultins</a:t>
            </a:r>
            <a:r>
              <a:rPr lang="it-IT" sz="2000" dirty="0" smtClean="0">
                <a:solidFill>
                  <a:schemeClr val="bg1"/>
                </a:solidFill>
              </a:rPr>
              <a:t> </a:t>
            </a:r>
            <a:r>
              <a:rPr lang="it-IT" sz="2000" dirty="0" err="1">
                <a:solidFill>
                  <a:schemeClr val="bg1"/>
                </a:solidFill>
              </a:rPr>
              <a:t>agns</a:t>
            </a:r>
            <a:r>
              <a:rPr lang="it-IT" sz="2000" dirty="0">
                <a:solidFill>
                  <a:schemeClr val="bg1"/>
                </a:solidFill>
              </a:rPr>
              <a:t> </a:t>
            </a:r>
            <a:r>
              <a:rPr lang="it-IT" sz="2000" dirty="0" err="1" smtClean="0">
                <a:solidFill>
                  <a:schemeClr val="bg1"/>
                </a:solidFill>
              </a:rPr>
              <a:t>ju</a:t>
            </a:r>
            <a:r>
              <a:rPr lang="it-IT" sz="2000" dirty="0" smtClean="0">
                <a:solidFill>
                  <a:schemeClr val="bg1"/>
                </a:solidFill>
              </a:rPr>
              <a:t> </a:t>
            </a:r>
            <a:r>
              <a:rPr lang="it-IT" sz="2000" dirty="0">
                <a:solidFill>
                  <a:schemeClr val="bg1"/>
                </a:solidFill>
              </a:rPr>
              <a:t>à </a:t>
            </a:r>
            <a:r>
              <a:rPr lang="it-IT" sz="2000" dirty="0" err="1">
                <a:solidFill>
                  <a:schemeClr val="bg1"/>
                </a:solidFill>
              </a:rPr>
              <a:t>passâts</a:t>
            </a:r>
            <a:r>
              <a:rPr lang="it-IT" sz="2000" dirty="0">
                <a:solidFill>
                  <a:schemeClr val="bg1"/>
                </a:solidFill>
              </a:rPr>
              <a:t> a </a:t>
            </a:r>
            <a:r>
              <a:rPr lang="it-IT" sz="2000" dirty="0" err="1">
                <a:solidFill>
                  <a:schemeClr val="bg1"/>
                </a:solidFill>
              </a:rPr>
              <a:t>C</a:t>
            </a:r>
            <a:r>
              <a:rPr lang="it-IT" sz="2000" dirty="0" err="1" smtClean="0">
                <a:solidFill>
                  <a:schemeClr val="bg1"/>
                </a:solidFill>
              </a:rPr>
              <a:t>jassà</a:t>
            </a:r>
            <a:r>
              <a:rPr lang="it-IT" sz="2000" dirty="0">
                <a:solidFill>
                  <a:schemeClr val="bg1"/>
                </a:solidFill>
              </a:rPr>
              <a:t>, dulà che al 1 di </a:t>
            </a:r>
            <a:r>
              <a:rPr lang="it-IT" sz="2000" dirty="0" err="1">
                <a:solidFill>
                  <a:schemeClr val="bg1"/>
                </a:solidFill>
              </a:rPr>
              <a:t>O</a:t>
            </a:r>
            <a:r>
              <a:rPr lang="it-IT" sz="2000" dirty="0" err="1" smtClean="0">
                <a:solidFill>
                  <a:schemeClr val="bg1"/>
                </a:solidFill>
              </a:rPr>
              <a:t>tubar</a:t>
            </a:r>
            <a:r>
              <a:rPr lang="it-IT" sz="2000" dirty="0" smtClean="0">
                <a:solidFill>
                  <a:schemeClr val="bg1"/>
                </a:solidFill>
              </a:rPr>
              <a:t> </a:t>
            </a:r>
            <a:r>
              <a:rPr lang="it-IT" sz="2000" dirty="0">
                <a:solidFill>
                  <a:schemeClr val="bg1"/>
                </a:solidFill>
              </a:rPr>
              <a:t>dal 2017 al è </a:t>
            </a:r>
            <a:r>
              <a:rPr lang="it-IT" sz="2000" dirty="0" err="1">
                <a:solidFill>
                  <a:schemeClr val="bg1"/>
                </a:solidFill>
              </a:rPr>
              <a:t>vignût</a:t>
            </a:r>
            <a:r>
              <a:rPr lang="it-IT" sz="2000" dirty="0">
                <a:solidFill>
                  <a:schemeClr val="bg1"/>
                </a:solidFill>
              </a:rPr>
              <a:t> a </a:t>
            </a:r>
            <a:r>
              <a:rPr lang="it-IT" sz="2000" dirty="0" err="1">
                <a:solidFill>
                  <a:schemeClr val="bg1"/>
                </a:solidFill>
              </a:rPr>
              <a:t>mancjà</a:t>
            </a:r>
            <a:r>
              <a:rPr lang="it-IT" sz="2000" dirty="0">
                <a:solidFill>
                  <a:schemeClr val="bg1"/>
                </a:solidFill>
              </a:rPr>
              <a:t>, o - par </a:t>
            </a:r>
            <a:r>
              <a:rPr lang="it-IT" sz="2000" dirty="0" err="1">
                <a:solidFill>
                  <a:schemeClr val="bg1"/>
                </a:solidFill>
              </a:rPr>
              <a:t>miôr</a:t>
            </a:r>
            <a:r>
              <a:rPr lang="it-IT" sz="2000" dirty="0">
                <a:solidFill>
                  <a:schemeClr val="bg1"/>
                </a:solidFill>
              </a:rPr>
              <a:t> dì - al è </a:t>
            </a:r>
            <a:r>
              <a:rPr lang="it-IT" sz="2000" dirty="0" err="1">
                <a:solidFill>
                  <a:schemeClr val="bg1"/>
                </a:solidFill>
              </a:rPr>
              <a:t>lat</a:t>
            </a:r>
            <a:r>
              <a:rPr lang="it-IT" sz="2000" dirty="0">
                <a:solidFill>
                  <a:schemeClr val="bg1"/>
                </a:solidFill>
              </a:rPr>
              <a:t> bande </a:t>
            </a:r>
            <a:r>
              <a:rPr lang="it-IT" sz="2000" dirty="0" err="1">
                <a:solidFill>
                  <a:schemeClr val="bg1"/>
                </a:solidFill>
              </a:rPr>
              <a:t>inniò</a:t>
            </a:r>
            <a:r>
              <a:rPr lang="it-IT" sz="2000" dirty="0">
                <a:solidFill>
                  <a:schemeClr val="bg1"/>
                </a:solidFill>
              </a:rPr>
              <a:t>, </a:t>
            </a:r>
            <a:r>
              <a:rPr lang="it-IT" sz="2000" dirty="0" err="1">
                <a:solidFill>
                  <a:schemeClr val="bg1"/>
                </a:solidFill>
              </a:rPr>
              <a:t>ven</a:t>
            </a:r>
            <a:r>
              <a:rPr lang="it-IT" sz="2000" dirty="0">
                <a:solidFill>
                  <a:schemeClr val="bg1"/>
                </a:solidFill>
              </a:rPr>
              <a:t> a </a:t>
            </a:r>
            <a:r>
              <a:rPr lang="it-IT" sz="2000" dirty="0" err="1">
                <a:solidFill>
                  <a:schemeClr val="bg1"/>
                </a:solidFill>
              </a:rPr>
              <a:t>stâi</a:t>
            </a:r>
            <a:r>
              <a:rPr lang="it-IT" sz="2000" dirty="0">
                <a:solidFill>
                  <a:schemeClr val="bg1"/>
                </a:solidFill>
              </a:rPr>
              <a:t> "in </a:t>
            </a:r>
            <a:r>
              <a:rPr lang="it-IT" sz="2000" dirty="0" err="1">
                <a:solidFill>
                  <a:schemeClr val="bg1"/>
                </a:solidFill>
              </a:rPr>
              <a:t>nissun</a:t>
            </a:r>
            <a:r>
              <a:rPr lang="it-IT" sz="2000" dirty="0">
                <a:solidFill>
                  <a:schemeClr val="bg1"/>
                </a:solidFill>
              </a:rPr>
              <a:t> </a:t>
            </a:r>
            <a:r>
              <a:rPr lang="it-IT" sz="2000" dirty="0" err="1">
                <a:solidFill>
                  <a:schemeClr val="bg1"/>
                </a:solidFill>
              </a:rPr>
              <a:t>lûc</a:t>
            </a:r>
            <a:r>
              <a:rPr lang="it-IT" sz="2000" dirty="0">
                <a:solidFill>
                  <a:schemeClr val="bg1"/>
                </a:solidFill>
              </a:rPr>
              <a:t>", se </a:t>
            </a:r>
            <a:r>
              <a:rPr lang="it-IT" sz="2000" dirty="0" err="1">
                <a:solidFill>
                  <a:schemeClr val="bg1"/>
                </a:solidFill>
              </a:rPr>
              <a:t>cussì</a:t>
            </a:r>
            <a:r>
              <a:rPr lang="it-IT" sz="2000" dirty="0">
                <a:solidFill>
                  <a:schemeClr val="bg1"/>
                </a:solidFill>
              </a:rPr>
              <a:t> o </a:t>
            </a:r>
            <a:r>
              <a:rPr lang="it-IT" sz="2000" dirty="0" err="1">
                <a:solidFill>
                  <a:schemeClr val="bg1"/>
                </a:solidFill>
              </a:rPr>
              <a:t>podìn</a:t>
            </a:r>
            <a:r>
              <a:rPr lang="it-IT" sz="2000" dirty="0">
                <a:solidFill>
                  <a:schemeClr val="bg1"/>
                </a:solidFill>
              </a:rPr>
              <a:t> </a:t>
            </a:r>
            <a:r>
              <a:rPr lang="it-IT" sz="2000" dirty="0" err="1">
                <a:solidFill>
                  <a:schemeClr val="bg1"/>
                </a:solidFill>
              </a:rPr>
              <a:t>tradusi</a:t>
            </a:r>
            <a:r>
              <a:rPr lang="it-IT" sz="2000" dirty="0">
                <a:solidFill>
                  <a:schemeClr val="bg1"/>
                </a:solidFill>
              </a:rPr>
              <a:t> la </a:t>
            </a:r>
            <a:r>
              <a:rPr lang="it-IT" sz="2000" dirty="0" err="1">
                <a:solidFill>
                  <a:schemeClr val="bg1"/>
                </a:solidFill>
              </a:rPr>
              <a:t>antighe</a:t>
            </a:r>
            <a:r>
              <a:rPr lang="it-IT" sz="2000" dirty="0">
                <a:solidFill>
                  <a:schemeClr val="bg1"/>
                </a:solidFill>
              </a:rPr>
              <a:t> </a:t>
            </a:r>
            <a:r>
              <a:rPr lang="it-IT" sz="2000" dirty="0" err="1">
                <a:solidFill>
                  <a:schemeClr val="bg1"/>
                </a:solidFill>
              </a:rPr>
              <a:t>peraule</a:t>
            </a:r>
            <a:r>
              <a:rPr lang="it-IT" sz="2000" dirty="0">
                <a:solidFill>
                  <a:schemeClr val="bg1"/>
                </a:solidFill>
              </a:rPr>
              <a:t> furlane che e </a:t>
            </a:r>
            <a:r>
              <a:rPr lang="it-IT" sz="2000" dirty="0" err="1">
                <a:solidFill>
                  <a:schemeClr val="bg1"/>
                </a:solidFill>
              </a:rPr>
              <a:t>dâ</a:t>
            </a:r>
            <a:r>
              <a:rPr lang="it-IT" sz="2000" dirty="0">
                <a:solidFill>
                  <a:schemeClr val="bg1"/>
                </a:solidFill>
              </a:rPr>
              <a:t> il </a:t>
            </a:r>
            <a:r>
              <a:rPr lang="it-IT" sz="2000" dirty="0" err="1">
                <a:solidFill>
                  <a:schemeClr val="bg1"/>
                </a:solidFill>
              </a:rPr>
              <a:t>titul</a:t>
            </a:r>
            <a:r>
              <a:rPr lang="it-IT" sz="2000" dirty="0">
                <a:solidFill>
                  <a:schemeClr val="bg1"/>
                </a:solidFill>
              </a:rPr>
              <a:t> a une </a:t>
            </a:r>
            <a:r>
              <a:rPr lang="it-IT" sz="2000" dirty="0" err="1">
                <a:solidFill>
                  <a:schemeClr val="bg1"/>
                </a:solidFill>
              </a:rPr>
              <a:t>sô</a:t>
            </a:r>
            <a:r>
              <a:rPr lang="it-IT" sz="2000" dirty="0">
                <a:solidFill>
                  <a:schemeClr val="bg1"/>
                </a:solidFill>
              </a:rPr>
              <a:t> poesie </a:t>
            </a:r>
            <a:r>
              <a:rPr lang="it-IT" sz="2000" dirty="0" smtClean="0">
                <a:solidFill>
                  <a:schemeClr val="bg1"/>
                </a:solidFill>
              </a:rPr>
              <a:t>«</a:t>
            </a:r>
            <a:r>
              <a:rPr lang="it-IT" sz="2000" dirty="0" err="1" smtClean="0">
                <a:solidFill>
                  <a:schemeClr val="bg1"/>
                </a:solidFill>
              </a:rPr>
              <a:t>Jo</a:t>
            </a:r>
            <a:r>
              <a:rPr lang="it-IT" sz="2000" dirty="0">
                <a:solidFill>
                  <a:schemeClr val="bg1"/>
                </a:solidFill>
              </a:rPr>
              <a:t>? </a:t>
            </a:r>
            <a:r>
              <a:rPr lang="it-IT" sz="2000" dirty="0" err="1">
                <a:solidFill>
                  <a:schemeClr val="bg1"/>
                </a:solidFill>
              </a:rPr>
              <a:t>J</a:t>
            </a:r>
            <a:r>
              <a:rPr lang="it-IT" sz="2000" dirty="0" err="1" smtClean="0">
                <a:solidFill>
                  <a:schemeClr val="bg1"/>
                </a:solidFill>
              </a:rPr>
              <a:t>o</a:t>
            </a:r>
            <a:r>
              <a:rPr lang="it-IT" sz="2000" dirty="0" smtClean="0">
                <a:solidFill>
                  <a:schemeClr val="bg1"/>
                </a:solidFill>
              </a:rPr>
              <a:t> </a:t>
            </a:r>
            <a:r>
              <a:rPr lang="it-IT" sz="2000" dirty="0">
                <a:solidFill>
                  <a:schemeClr val="bg1"/>
                </a:solidFill>
              </a:rPr>
              <a:t>o voi </a:t>
            </a:r>
            <a:r>
              <a:rPr lang="it-IT" sz="2000" dirty="0" err="1">
                <a:solidFill>
                  <a:schemeClr val="bg1"/>
                </a:solidFill>
              </a:rPr>
              <a:t>discolç</a:t>
            </a:r>
            <a:r>
              <a:rPr lang="it-IT" sz="2000" dirty="0">
                <a:solidFill>
                  <a:schemeClr val="bg1"/>
                </a:solidFill>
              </a:rPr>
              <a:t>, </a:t>
            </a:r>
            <a:r>
              <a:rPr lang="it-IT" sz="2000" dirty="0" err="1">
                <a:solidFill>
                  <a:schemeClr val="bg1"/>
                </a:solidFill>
              </a:rPr>
              <a:t>viers</a:t>
            </a:r>
            <a:r>
              <a:rPr lang="it-IT" sz="2000" dirty="0">
                <a:solidFill>
                  <a:schemeClr val="bg1"/>
                </a:solidFill>
              </a:rPr>
              <a:t> </a:t>
            </a:r>
            <a:r>
              <a:rPr lang="it-IT" sz="2000" dirty="0" err="1" smtClean="0">
                <a:solidFill>
                  <a:schemeClr val="bg1"/>
                </a:solidFill>
              </a:rPr>
              <a:t>inniò</a:t>
            </a:r>
            <a:r>
              <a:rPr lang="it-IT" sz="2000" dirty="0" smtClean="0">
                <a:solidFill>
                  <a:schemeClr val="bg1"/>
                </a:solidFill>
                <a:latin typeface="Cambria Math" panose="02040503050406030204" pitchFamily="18" charset="0"/>
                <a:ea typeface="Cambria Math" panose="02040503050406030204" pitchFamily="18" charset="0"/>
              </a:rPr>
              <a:t>››</a:t>
            </a:r>
            <a:endParaRPr lang="it-IT" sz="2000" dirty="0">
              <a:solidFill>
                <a:schemeClr val="bg1"/>
              </a:solidFill>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9" name="Title 8"/>
          <p:cNvSpPr>
            <a:spLocks noGrp="1"/>
          </p:cNvSpPr>
          <p:nvPr>
            <p:ph type="title"/>
          </p:nvPr>
        </p:nvSpPr>
        <p:spPr>
          <a:xfrm>
            <a:off x="152400" y="76200"/>
            <a:ext cx="8839200" cy="1066800"/>
          </a:xfrm>
          <a:solidFill>
            <a:srgbClr val="00B0F0"/>
          </a:solidFill>
          <a:ln>
            <a:solidFill>
              <a:srgbClr val="002060"/>
            </a:solidFill>
          </a:ln>
        </p:spPr>
        <p:txBody>
          <a:bodyPr>
            <a:normAutofit/>
          </a:bodyPr>
          <a:lstStyle/>
          <a:p>
            <a:pPr>
              <a:lnSpc>
                <a:spcPct val="115000"/>
              </a:lnSpc>
              <a:spcAft>
                <a:spcPts val="1000"/>
              </a:spcAft>
            </a:pPr>
            <a:r>
              <a:rPr lang="it-IT" dirty="0" err="1" smtClean="0">
                <a:solidFill>
                  <a:srgbClr val="FFFF00"/>
                </a:solidFill>
              </a:rPr>
              <a:t>lis</a:t>
            </a:r>
            <a:r>
              <a:rPr lang="it-IT" dirty="0" smtClean="0">
                <a:solidFill>
                  <a:srgbClr val="FFFF00"/>
                </a:solidFill>
              </a:rPr>
              <a:t> </a:t>
            </a:r>
            <a:r>
              <a:rPr lang="it-IT" dirty="0" err="1" smtClean="0">
                <a:solidFill>
                  <a:srgbClr val="FFFF00"/>
                </a:solidFill>
              </a:rPr>
              <a:t>oparis</a:t>
            </a:r>
            <a:r>
              <a:rPr lang="it-IT" dirty="0" smtClean="0">
                <a:solidFill>
                  <a:srgbClr val="FFFF00"/>
                </a:solidFill>
              </a:rPr>
              <a:t> </a:t>
            </a:r>
            <a:endParaRPr lang="it-IT" dirty="0" smtClean="0">
              <a:ln>
                <a:solidFill>
                  <a:schemeClr val="tx1">
                    <a:lumMod val="50000"/>
                    <a:lumOff val="50000"/>
                  </a:schemeClr>
                </a:solidFill>
              </a:ln>
              <a:solidFill>
                <a:srgbClr val="FFFF00"/>
              </a:solidFill>
            </a:endParaRPr>
          </a:p>
        </p:txBody>
      </p:sp>
      <p:sp>
        <p:nvSpPr>
          <p:cNvPr id="17" name="Content Placeholder 16"/>
          <p:cNvSpPr>
            <a:spLocks noGrp="1"/>
          </p:cNvSpPr>
          <p:nvPr>
            <p:ph idx="1"/>
          </p:nvPr>
        </p:nvSpPr>
        <p:spPr/>
        <p:txBody>
          <a:bodyPr>
            <a:normAutofit/>
          </a:bodyPr>
          <a:lstStyle/>
          <a:p>
            <a:pPr>
              <a:buNone/>
            </a:pPr>
            <a:r>
              <a:rPr lang="it-IT" dirty="0" smtClean="0">
                <a:solidFill>
                  <a:schemeClr val="bg1"/>
                </a:solidFill>
              </a:rPr>
              <a:t>2006 – </a:t>
            </a:r>
            <a:r>
              <a:rPr lang="it-IT" i="1" dirty="0" smtClean="0">
                <a:solidFill>
                  <a:schemeClr val="bg1"/>
                </a:solidFill>
              </a:rPr>
              <a:t>Assetto di volo</a:t>
            </a:r>
            <a:endParaRPr lang="it-IT" dirty="0" smtClean="0">
              <a:solidFill>
                <a:schemeClr val="bg1"/>
              </a:solidFill>
            </a:endParaRPr>
          </a:p>
          <a:p>
            <a:pPr>
              <a:buNone/>
            </a:pPr>
            <a:r>
              <a:rPr lang="it-IT" dirty="0" smtClean="0">
                <a:solidFill>
                  <a:schemeClr val="bg1"/>
                </a:solidFill>
              </a:rPr>
              <a:t>2010 – </a:t>
            </a:r>
            <a:r>
              <a:rPr lang="it-IT" i="1" dirty="0" smtClean="0">
                <a:solidFill>
                  <a:schemeClr val="bg1"/>
                </a:solidFill>
              </a:rPr>
              <a:t>Mandate a dire all’imperatore</a:t>
            </a:r>
            <a:endParaRPr lang="it-IT" dirty="0" smtClean="0">
              <a:solidFill>
                <a:schemeClr val="bg1"/>
              </a:solidFill>
            </a:endParaRPr>
          </a:p>
          <a:p>
            <a:pPr>
              <a:buNone/>
            </a:pPr>
            <a:r>
              <a:rPr lang="it-IT" dirty="0" smtClean="0">
                <a:solidFill>
                  <a:schemeClr val="bg1"/>
                </a:solidFill>
              </a:rPr>
              <a:t>2013 - </a:t>
            </a:r>
            <a:r>
              <a:rPr lang="it-IT" i="1" dirty="0" smtClean="0">
                <a:solidFill>
                  <a:schemeClr val="bg1"/>
                </a:solidFill>
              </a:rPr>
              <a:t>Azzurro elementare</a:t>
            </a:r>
            <a:r>
              <a:rPr lang="it-IT" dirty="0" smtClean="0">
                <a:solidFill>
                  <a:schemeClr val="bg1"/>
                </a:solidFill>
              </a:rPr>
              <a:t>. </a:t>
            </a:r>
            <a:r>
              <a:rPr lang="it-IT" i="1" dirty="0" smtClean="0">
                <a:solidFill>
                  <a:schemeClr val="bg1"/>
                </a:solidFill>
              </a:rPr>
              <a:t>Poesie 1992-2010</a:t>
            </a:r>
            <a:r>
              <a:rPr lang="it-IT" dirty="0" smtClean="0">
                <a:solidFill>
                  <a:schemeClr val="bg1"/>
                </a:solidFill>
              </a:rPr>
              <a:t> </a:t>
            </a:r>
          </a:p>
          <a:p>
            <a:r>
              <a:rPr lang="it-IT" dirty="0" smtClean="0">
                <a:solidFill>
                  <a:schemeClr val="bg1"/>
                </a:solidFill>
              </a:rPr>
              <a:t>2014 - </a:t>
            </a:r>
            <a:r>
              <a:rPr lang="it-IT" i="1" dirty="0" smtClean="0">
                <a:solidFill>
                  <a:schemeClr val="bg1"/>
                </a:solidFill>
              </a:rPr>
              <a:t>Ogni goccia balla il tango</a:t>
            </a:r>
            <a:r>
              <a:rPr lang="it-IT" dirty="0" smtClean="0">
                <a:solidFill>
                  <a:schemeClr val="bg1"/>
                </a:solidFill>
              </a:rPr>
              <a:t> – </a:t>
            </a:r>
            <a:r>
              <a:rPr lang="it-IT" dirty="0" err="1" smtClean="0">
                <a:solidFill>
                  <a:schemeClr val="bg1"/>
                </a:solidFill>
              </a:rPr>
              <a:t>racuelte</a:t>
            </a:r>
            <a:r>
              <a:rPr lang="it-IT" dirty="0" smtClean="0">
                <a:solidFill>
                  <a:schemeClr val="bg1"/>
                </a:solidFill>
              </a:rPr>
              <a:t> </a:t>
            </a:r>
            <a:r>
              <a:rPr lang="it-IT" dirty="0" smtClean="0">
                <a:solidFill>
                  <a:schemeClr val="bg1"/>
                </a:solidFill>
              </a:rPr>
              <a:t>di </a:t>
            </a:r>
            <a:r>
              <a:rPr lang="it-IT" dirty="0" err="1" smtClean="0">
                <a:solidFill>
                  <a:schemeClr val="bg1"/>
                </a:solidFill>
              </a:rPr>
              <a:t>filastrocjis</a:t>
            </a:r>
            <a:endParaRPr lang="it-IT" dirty="0" smtClean="0">
              <a:solidFill>
                <a:schemeClr val="bg1"/>
              </a:solidFill>
            </a:endParaRPr>
          </a:p>
          <a:p>
            <a:pPr>
              <a:buNone/>
            </a:pPr>
            <a:r>
              <a:rPr lang="it-IT" dirty="0" smtClean="0">
                <a:solidFill>
                  <a:schemeClr val="bg1"/>
                </a:solidFill>
              </a:rPr>
              <a:t>2014 – </a:t>
            </a:r>
            <a:r>
              <a:rPr lang="it-IT" i="1" dirty="0" smtClean="0">
                <a:solidFill>
                  <a:schemeClr val="bg1"/>
                </a:solidFill>
              </a:rPr>
              <a:t>Questa libertà</a:t>
            </a:r>
            <a:r>
              <a:rPr lang="it-IT" dirty="0" smtClean="0">
                <a:solidFill>
                  <a:schemeClr val="bg1"/>
                </a:solidFill>
              </a:rPr>
              <a:t> – </a:t>
            </a:r>
            <a:r>
              <a:rPr lang="it-IT" dirty="0" err="1" smtClean="0">
                <a:solidFill>
                  <a:schemeClr val="bg1"/>
                </a:solidFill>
              </a:rPr>
              <a:t>romanç</a:t>
            </a:r>
            <a:r>
              <a:rPr lang="it-IT" dirty="0" smtClean="0">
                <a:solidFill>
                  <a:schemeClr val="bg1"/>
                </a:solidFill>
              </a:rPr>
              <a:t> auto </a:t>
            </a:r>
            <a:r>
              <a:rPr lang="it-IT" dirty="0" err="1" smtClean="0">
                <a:solidFill>
                  <a:schemeClr val="bg1"/>
                </a:solidFill>
              </a:rPr>
              <a:t>biografic</a:t>
            </a:r>
            <a:endParaRPr lang="it-IT" dirty="0" smtClean="0">
              <a:solidFill>
                <a:schemeClr val="bg1"/>
              </a:solidFill>
            </a:endParaRPr>
          </a:p>
          <a:p>
            <a:pPr>
              <a:buNone/>
            </a:pPr>
            <a:r>
              <a:rPr lang="it-IT" i="1" dirty="0" smtClean="0">
                <a:solidFill>
                  <a:schemeClr val="bg1"/>
                </a:solidFill>
              </a:rPr>
              <a:t>2016 -  Stato di quiete. Poesie 2010-2016</a:t>
            </a:r>
            <a:r>
              <a:rPr lang="it-IT" dirty="0" smtClean="0">
                <a:solidFill>
                  <a:schemeClr val="bg1"/>
                </a:solidFill>
              </a:rPr>
              <a:t> </a:t>
            </a:r>
            <a:endParaRPr lang="it-IT" dirty="0">
              <a:solidFill>
                <a:schemeClr val="bg1"/>
              </a:solidFill>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9" name="Title 8"/>
          <p:cNvSpPr>
            <a:spLocks noGrp="1"/>
          </p:cNvSpPr>
          <p:nvPr>
            <p:ph type="title"/>
          </p:nvPr>
        </p:nvSpPr>
        <p:spPr>
          <a:xfrm>
            <a:off x="152400" y="0"/>
            <a:ext cx="8839200" cy="1066800"/>
          </a:xfrm>
          <a:solidFill>
            <a:srgbClr val="00B0F0"/>
          </a:solidFill>
          <a:ln>
            <a:solidFill>
              <a:srgbClr val="002060"/>
            </a:solidFill>
          </a:ln>
        </p:spPr>
        <p:txBody>
          <a:bodyPr>
            <a:noAutofit/>
          </a:bodyPr>
          <a:lstStyle/>
          <a:p>
            <a:r>
              <a:rPr lang="it-IT" sz="4000" dirty="0"/>
              <a:t> </a:t>
            </a:r>
            <a:br>
              <a:rPr lang="it-IT" sz="4000" dirty="0"/>
            </a:br>
            <a:r>
              <a:rPr lang="it-IT" sz="4000" dirty="0">
                <a:solidFill>
                  <a:srgbClr val="FFFF00"/>
                </a:solidFill>
              </a:rPr>
              <a:t>POETE BILENGÂL: TALIAN E FURLAN</a:t>
            </a:r>
            <a:r>
              <a:rPr lang="it-IT" sz="4000" dirty="0"/>
              <a:t/>
            </a:r>
            <a:br>
              <a:rPr lang="it-IT" sz="4000" dirty="0"/>
            </a:br>
            <a:endParaRPr lang="it-IT" sz="4000" dirty="0" smtClean="0">
              <a:ln>
                <a:solidFill>
                  <a:schemeClr val="tx1">
                    <a:lumMod val="50000"/>
                    <a:lumOff val="50000"/>
                  </a:schemeClr>
                </a:solidFill>
              </a:ln>
              <a:solidFill>
                <a:srgbClr val="FFFF00"/>
              </a:solidFill>
            </a:endParaRPr>
          </a:p>
        </p:txBody>
      </p:sp>
      <p:sp>
        <p:nvSpPr>
          <p:cNvPr id="17" name="Content Placeholder 16"/>
          <p:cNvSpPr>
            <a:spLocks noGrp="1"/>
          </p:cNvSpPr>
          <p:nvPr>
            <p:ph idx="1"/>
          </p:nvPr>
        </p:nvSpPr>
        <p:spPr/>
        <p:txBody>
          <a:bodyPr>
            <a:normAutofit fontScale="92500" lnSpcReduction="10000"/>
          </a:bodyPr>
          <a:lstStyle/>
          <a:p>
            <a:r>
              <a:rPr lang="it-IT" dirty="0">
                <a:solidFill>
                  <a:schemeClr val="bg1"/>
                </a:solidFill>
              </a:rPr>
              <a:t>A</a:t>
            </a:r>
            <a:r>
              <a:rPr lang="it-IT" dirty="0" smtClean="0">
                <a:solidFill>
                  <a:schemeClr val="bg1"/>
                </a:solidFill>
              </a:rPr>
              <a:t>l </a:t>
            </a:r>
            <a:r>
              <a:rPr lang="it-IT" dirty="0" err="1">
                <a:solidFill>
                  <a:schemeClr val="bg1"/>
                </a:solidFill>
              </a:rPr>
              <a:t>doprave</a:t>
            </a:r>
            <a:r>
              <a:rPr lang="it-IT" dirty="0">
                <a:solidFill>
                  <a:schemeClr val="bg1"/>
                </a:solidFill>
              </a:rPr>
              <a:t> i </a:t>
            </a:r>
            <a:r>
              <a:rPr lang="it-IT" dirty="0" err="1">
                <a:solidFill>
                  <a:schemeClr val="bg1"/>
                </a:solidFill>
              </a:rPr>
              <a:t>doi</a:t>
            </a:r>
            <a:r>
              <a:rPr lang="it-IT" dirty="0">
                <a:solidFill>
                  <a:schemeClr val="bg1"/>
                </a:solidFill>
              </a:rPr>
              <a:t> </a:t>
            </a:r>
            <a:r>
              <a:rPr lang="it-IT" dirty="0" err="1">
                <a:solidFill>
                  <a:schemeClr val="bg1"/>
                </a:solidFill>
              </a:rPr>
              <a:t>struments</a:t>
            </a:r>
            <a:r>
              <a:rPr lang="it-IT" dirty="0">
                <a:solidFill>
                  <a:schemeClr val="bg1"/>
                </a:solidFill>
              </a:rPr>
              <a:t> </a:t>
            </a:r>
            <a:r>
              <a:rPr lang="it-IT" dirty="0" err="1">
                <a:solidFill>
                  <a:schemeClr val="bg1"/>
                </a:solidFill>
              </a:rPr>
              <a:t>espressîfs</a:t>
            </a:r>
            <a:r>
              <a:rPr lang="it-IT" dirty="0">
                <a:solidFill>
                  <a:schemeClr val="bg1"/>
                </a:solidFill>
              </a:rPr>
              <a:t> </a:t>
            </a:r>
            <a:r>
              <a:rPr lang="it-IT" dirty="0" err="1">
                <a:solidFill>
                  <a:schemeClr val="bg1"/>
                </a:solidFill>
              </a:rPr>
              <a:t>intun</a:t>
            </a:r>
            <a:r>
              <a:rPr lang="it-IT" dirty="0">
                <a:solidFill>
                  <a:schemeClr val="bg1"/>
                </a:solidFill>
              </a:rPr>
              <a:t> moment </a:t>
            </a:r>
            <a:r>
              <a:rPr lang="it-IT" dirty="0" err="1">
                <a:solidFill>
                  <a:schemeClr val="bg1"/>
                </a:solidFill>
              </a:rPr>
              <a:t>pendolâr</a:t>
            </a:r>
            <a:r>
              <a:rPr lang="it-IT" dirty="0">
                <a:solidFill>
                  <a:schemeClr val="bg1"/>
                </a:solidFill>
              </a:rPr>
              <a:t> tra </a:t>
            </a:r>
            <a:r>
              <a:rPr lang="it-IT" dirty="0" err="1">
                <a:solidFill>
                  <a:schemeClr val="bg1"/>
                </a:solidFill>
              </a:rPr>
              <a:t>robis</a:t>
            </a:r>
            <a:r>
              <a:rPr lang="it-IT" dirty="0">
                <a:solidFill>
                  <a:schemeClr val="bg1"/>
                </a:solidFill>
              </a:rPr>
              <a:t> che </a:t>
            </a:r>
            <a:r>
              <a:rPr lang="it-IT" dirty="0" err="1">
                <a:solidFill>
                  <a:schemeClr val="bg1"/>
                </a:solidFill>
              </a:rPr>
              <a:t>domandin</a:t>
            </a:r>
            <a:r>
              <a:rPr lang="it-IT" dirty="0">
                <a:solidFill>
                  <a:schemeClr val="bg1"/>
                </a:solidFill>
              </a:rPr>
              <a:t> di </a:t>
            </a:r>
            <a:r>
              <a:rPr lang="it-IT" dirty="0" err="1">
                <a:solidFill>
                  <a:schemeClr val="bg1"/>
                </a:solidFill>
              </a:rPr>
              <a:t>jessi</a:t>
            </a:r>
            <a:r>
              <a:rPr lang="it-IT" dirty="0">
                <a:solidFill>
                  <a:schemeClr val="bg1"/>
                </a:solidFill>
              </a:rPr>
              <a:t> </a:t>
            </a:r>
            <a:r>
              <a:rPr lang="it-IT" dirty="0" err="1">
                <a:solidFill>
                  <a:schemeClr val="bg1"/>
                </a:solidFill>
              </a:rPr>
              <a:t>ditis</a:t>
            </a:r>
            <a:r>
              <a:rPr lang="it-IT" dirty="0">
                <a:solidFill>
                  <a:schemeClr val="bg1"/>
                </a:solidFill>
              </a:rPr>
              <a:t> in </a:t>
            </a:r>
            <a:r>
              <a:rPr lang="it-IT" dirty="0" err="1">
                <a:solidFill>
                  <a:schemeClr val="bg1"/>
                </a:solidFill>
              </a:rPr>
              <a:t>talian</a:t>
            </a:r>
            <a:r>
              <a:rPr lang="it-IT" dirty="0">
                <a:solidFill>
                  <a:schemeClr val="bg1"/>
                </a:solidFill>
              </a:rPr>
              <a:t>. </a:t>
            </a:r>
            <a:endParaRPr lang="it-IT" dirty="0" smtClean="0">
              <a:solidFill>
                <a:schemeClr val="bg1"/>
              </a:solidFill>
            </a:endParaRPr>
          </a:p>
          <a:p>
            <a:pPr marL="0" indent="0">
              <a:buNone/>
            </a:pPr>
            <a:endParaRPr lang="it-IT" dirty="0">
              <a:solidFill>
                <a:schemeClr val="bg1"/>
              </a:solidFill>
            </a:endParaRPr>
          </a:p>
          <a:p>
            <a:r>
              <a:rPr lang="it-IT" dirty="0">
                <a:solidFill>
                  <a:schemeClr val="bg1"/>
                </a:solidFill>
              </a:rPr>
              <a:t>I</a:t>
            </a:r>
            <a:r>
              <a:rPr lang="it-IT" dirty="0" smtClean="0">
                <a:solidFill>
                  <a:schemeClr val="bg1"/>
                </a:solidFill>
              </a:rPr>
              <a:t>l </a:t>
            </a:r>
            <a:r>
              <a:rPr lang="it-IT" dirty="0" err="1">
                <a:solidFill>
                  <a:schemeClr val="bg1"/>
                </a:solidFill>
              </a:rPr>
              <a:t>poete</a:t>
            </a:r>
            <a:r>
              <a:rPr lang="it-IT" dirty="0">
                <a:solidFill>
                  <a:schemeClr val="bg1"/>
                </a:solidFill>
              </a:rPr>
              <a:t> al è un </a:t>
            </a:r>
            <a:r>
              <a:rPr lang="it-IT" dirty="0" err="1">
                <a:solidFill>
                  <a:schemeClr val="bg1"/>
                </a:solidFill>
              </a:rPr>
              <a:t>scudielâr</a:t>
            </a:r>
            <a:r>
              <a:rPr lang="it-IT" dirty="0">
                <a:solidFill>
                  <a:schemeClr val="bg1"/>
                </a:solidFill>
              </a:rPr>
              <a:t> - al </a:t>
            </a:r>
            <a:r>
              <a:rPr lang="it-IT" dirty="0" err="1">
                <a:solidFill>
                  <a:schemeClr val="bg1"/>
                </a:solidFill>
              </a:rPr>
              <a:t>diseve</a:t>
            </a:r>
            <a:r>
              <a:rPr lang="it-IT" dirty="0">
                <a:solidFill>
                  <a:schemeClr val="bg1"/>
                </a:solidFill>
              </a:rPr>
              <a:t>- l'</a:t>
            </a:r>
            <a:r>
              <a:rPr lang="it-IT" dirty="0" err="1">
                <a:solidFill>
                  <a:schemeClr val="bg1"/>
                </a:solidFill>
              </a:rPr>
              <a:t>ultin</a:t>
            </a:r>
            <a:r>
              <a:rPr lang="it-IT" dirty="0">
                <a:solidFill>
                  <a:schemeClr val="bg1"/>
                </a:solidFill>
              </a:rPr>
              <a:t> </a:t>
            </a:r>
            <a:r>
              <a:rPr lang="it-IT" dirty="0" err="1">
                <a:solidFill>
                  <a:schemeClr val="bg1"/>
                </a:solidFill>
              </a:rPr>
              <a:t>artesan</a:t>
            </a:r>
            <a:r>
              <a:rPr lang="it-IT" dirty="0">
                <a:solidFill>
                  <a:schemeClr val="bg1"/>
                </a:solidFill>
              </a:rPr>
              <a:t> </a:t>
            </a:r>
            <a:r>
              <a:rPr lang="it-IT" dirty="0" err="1" smtClean="0">
                <a:solidFill>
                  <a:schemeClr val="bg1"/>
                </a:solidFill>
              </a:rPr>
              <a:t>restât</a:t>
            </a:r>
            <a:r>
              <a:rPr lang="it-IT" dirty="0">
                <a:solidFill>
                  <a:schemeClr val="bg1"/>
                </a:solidFill>
              </a:rPr>
              <a:t>. </a:t>
            </a:r>
            <a:r>
              <a:rPr lang="it-IT" dirty="0" smtClean="0">
                <a:solidFill>
                  <a:schemeClr val="bg1"/>
                </a:solidFill>
              </a:rPr>
              <a:t>Par </a:t>
            </a:r>
            <a:r>
              <a:rPr lang="it-IT" dirty="0">
                <a:solidFill>
                  <a:schemeClr val="bg1"/>
                </a:solidFill>
              </a:rPr>
              <a:t>lui la poesie e </a:t>
            </a:r>
            <a:r>
              <a:rPr lang="it-IT" dirty="0" err="1">
                <a:solidFill>
                  <a:schemeClr val="bg1"/>
                </a:solidFill>
              </a:rPr>
              <a:t>jere</a:t>
            </a:r>
            <a:r>
              <a:rPr lang="it-IT" dirty="0">
                <a:solidFill>
                  <a:schemeClr val="bg1"/>
                </a:solidFill>
              </a:rPr>
              <a:t> une </a:t>
            </a:r>
            <a:r>
              <a:rPr lang="it-IT" dirty="0" err="1">
                <a:solidFill>
                  <a:schemeClr val="bg1"/>
                </a:solidFill>
              </a:rPr>
              <a:t>cjalade</a:t>
            </a:r>
            <a:r>
              <a:rPr lang="it-IT" dirty="0">
                <a:solidFill>
                  <a:schemeClr val="bg1"/>
                </a:solidFill>
              </a:rPr>
              <a:t> su </a:t>
            </a:r>
            <a:r>
              <a:rPr lang="it-IT" dirty="0" err="1">
                <a:solidFill>
                  <a:schemeClr val="bg1"/>
                </a:solidFill>
              </a:rPr>
              <a:t>lis</a:t>
            </a:r>
            <a:r>
              <a:rPr lang="it-IT" dirty="0">
                <a:solidFill>
                  <a:schemeClr val="bg1"/>
                </a:solidFill>
              </a:rPr>
              <a:t> </a:t>
            </a:r>
            <a:r>
              <a:rPr lang="it-IT" dirty="0" err="1">
                <a:solidFill>
                  <a:schemeClr val="bg1"/>
                </a:solidFill>
              </a:rPr>
              <a:t>robis</a:t>
            </a:r>
            <a:r>
              <a:rPr lang="it-IT" dirty="0">
                <a:solidFill>
                  <a:schemeClr val="bg1"/>
                </a:solidFill>
              </a:rPr>
              <a:t> che e lasse </a:t>
            </a:r>
            <a:r>
              <a:rPr lang="it-IT" dirty="0" err="1">
                <a:solidFill>
                  <a:schemeClr val="bg1"/>
                </a:solidFill>
              </a:rPr>
              <a:t>lis</a:t>
            </a:r>
            <a:r>
              <a:rPr lang="it-IT" dirty="0">
                <a:solidFill>
                  <a:schemeClr val="bg1"/>
                </a:solidFill>
              </a:rPr>
              <a:t> </a:t>
            </a:r>
            <a:r>
              <a:rPr lang="it-IT" dirty="0" err="1">
                <a:solidFill>
                  <a:schemeClr val="bg1"/>
                </a:solidFill>
              </a:rPr>
              <a:t>robis</a:t>
            </a:r>
            <a:r>
              <a:rPr lang="it-IT" dirty="0">
                <a:solidFill>
                  <a:schemeClr val="bg1"/>
                </a:solidFill>
              </a:rPr>
              <a:t> come che a </a:t>
            </a:r>
            <a:r>
              <a:rPr lang="it-IT" dirty="0" err="1">
                <a:solidFill>
                  <a:schemeClr val="bg1"/>
                </a:solidFill>
              </a:rPr>
              <a:t>stan</a:t>
            </a:r>
            <a:r>
              <a:rPr lang="it-IT" dirty="0">
                <a:solidFill>
                  <a:schemeClr val="bg1"/>
                </a:solidFill>
              </a:rPr>
              <a:t>, </a:t>
            </a:r>
            <a:r>
              <a:rPr lang="it-IT" dirty="0" err="1">
                <a:solidFill>
                  <a:schemeClr val="bg1"/>
                </a:solidFill>
              </a:rPr>
              <a:t>iluminant</a:t>
            </a:r>
            <a:r>
              <a:rPr lang="it-IT" dirty="0">
                <a:solidFill>
                  <a:schemeClr val="bg1"/>
                </a:solidFill>
              </a:rPr>
              <a:t> dal </a:t>
            </a:r>
            <a:r>
              <a:rPr lang="it-IT" dirty="0" err="1">
                <a:solidFill>
                  <a:schemeClr val="bg1"/>
                </a:solidFill>
              </a:rPr>
              <a:t>dentri</a:t>
            </a:r>
            <a:r>
              <a:rPr lang="it-IT" dirty="0">
                <a:solidFill>
                  <a:schemeClr val="bg1"/>
                </a:solidFill>
              </a:rPr>
              <a:t>, e </a:t>
            </a:r>
            <a:r>
              <a:rPr lang="it-IT" dirty="0" err="1">
                <a:solidFill>
                  <a:schemeClr val="bg1"/>
                </a:solidFill>
              </a:rPr>
              <a:t>chest</a:t>
            </a:r>
            <a:r>
              <a:rPr lang="it-IT" dirty="0">
                <a:solidFill>
                  <a:schemeClr val="bg1"/>
                </a:solidFill>
              </a:rPr>
              <a:t> al domande une misure severe. </a:t>
            </a:r>
          </a:p>
          <a:p>
            <a:r>
              <a:rPr lang="it-IT" dirty="0"/>
              <a:t> </a:t>
            </a:r>
          </a:p>
          <a:p>
            <a:pPr marL="0" indent="0" algn="just">
              <a:spcBef>
                <a:spcPts val="0"/>
              </a:spcBef>
              <a:buNone/>
            </a:pPr>
            <a:endParaRPr lang="it-IT" dirty="0" smtClean="0">
              <a:solidFill>
                <a:schemeClr val="bg1"/>
              </a:solidFill>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9" name="Title 8"/>
          <p:cNvSpPr>
            <a:spLocks noGrp="1"/>
          </p:cNvSpPr>
          <p:nvPr>
            <p:ph type="title"/>
          </p:nvPr>
        </p:nvSpPr>
        <p:spPr>
          <a:xfrm>
            <a:off x="152400" y="76200"/>
            <a:ext cx="8839200" cy="1066800"/>
          </a:xfrm>
          <a:solidFill>
            <a:srgbClr val="00B0F0"/>
          </a:solidFill>
          <a:ln>
            <a:solidFill>
              <a:srgbClr val="002060"/>
            </a:solidFill>
          </a:ln>
        </p:spPr>
        <p:txBody>
          <a:bodyPr tIns="180000" bIns="180000">
            <a:noAutofit/>
          </a:bodyPr>
          <a:lstStyle/>
          <a:p>
            <a:r>
              <a:rPr lang="it-IT" sz="4000" dirty="0" smtClean="0">
                <a:ln>
                  <a:solidFill>
                    <a:schemeClr val="tx1">
                      <a:lumMod val="50000"/>
                      <a:lumOff val="50000"/>
                    </a:schemeClr>
                  </a:solidFill>
                </a:ln>
                <a:solidFill>
                  <a:srgbClr val="FFFF00"/>
                </a:solidFill>
              </a:rPr>
              <a:t>LE POESIE</a:t>
            </a:r>
          </a:p>
        </p:txBody>
      </p:sp>
      <p:sp>
        <p:nvSpPr>
          <p:cNvPr id="5" name="TextBox 4"/>
          <p:cNvSpPr txBox="1"/>
          <p:nvPr/>
        </p:nvSpPr>
        <p:spPr>
          <a:xfrm>
            <a:off x="228600" y="1295400"/>
            <a:ext cx="4419600" cy="5509200"/>
          </a:xfrm>
          <a:prstGeom prst="rect">
            <a:avLst/>
          </a:prstGeom>
          <a:noFill/>
        </p:spPr>
        <p:txBody>
          <a:bodyPr wrap="square" rtlCol="0">
            <a:spAutoFit/>
          </a:bodyPr>
          <a:lstStyle/>
          <a:p>
            <a:r>
              <a:rPr lang="it-IT" sz="1600" dirty="0" smtClean="0">
                <a:solidFill>
                  <a:schemeClr val="bg1"/>
                </a:solidFill>
              </a:rPr>
              <a:t>La tô man, lassile lâ su la mê</a:t>
            </a:r>
          </a:p>
          <a:p>
            <a:r>
              <a:rPr lang="it-IT" sz="1600" dirty="0" smtClean="0">
                <a:solidFill>
                  <a:schemeClr val="bg1"/>
                </a:solidFill>
              </a:rPr>
              <a:t>piel, vien </a:t>
            </a:r>
            <a:r>
              <a:rPr lang="it-IT" sz="1600" dirty="0" err="1" smtClean="0">
                <a:solidFill>
                  <a:schemeClr val="bg1"/>
                </a:solidFill>
              </a:rPr>
              <a:t>dongje</a:t>
            </a:r>
            <a:r>
              <a:rPr lang="it-IT" sz="1600" dirty="0" smtClean="0">
                <a:solidFill>
                  <a:schemeClr val="bg1"/>
                </a:solidFill>
              </a:rPr>
              <a:t> </a:t>
            </a:r>
            <a:r>
              <a:rPr lang="it-IT" sz="1600" dirty="0" smtClean="0">
                <a:solidFill>
                  <a:schemeClr val="bg1"/>
                </a:solidFill>
              </a:rPr>
              <a:t>che il ben ch’al nas viodinti</a:t>
            </a:r>
          </a:p>
          <a:p>
            <a:r>
              <a:rPr lang="it-IT" sz="1600" dirty="0" smtClean="0">
                <a:solidFill>
                  <a:schemeClr val="bg1"/>
                </a:solidFill>
              </a:rPr>
              <a:t>viondinti al cres tal lustri dai tiei vôi</a:t>
            </a:r>
          </a:p>
          <a:p>
            <a:r>
              <a:rPr lang="it-IT" sz="1600" dirty="0" smtClean="0">
                <a:solidFill>
                  <a:schemeClr val="bg1"/>
                </a:solidFill>
              </a:rPr>
              <a:t>tal cûr dai miei vôi, amôr,</a:t>
            </a:r>
          </a:p>
          <a:p>
            <a:r>
              <a:rPr lang="it-IT" sz="1600" dirty="0" err="1" smtClean="0">
                <a:solidFill>
                  <a:schemeClr val="bg1"/>
                </a:solidFill>
              </a:rPr>
              <a:t>ven</a:t>
            </a:r>
            <a:r>
              <a:rPr lang="it-IT" sz="1600" dirty="0" smtClean="0">
                <a:solidFill>
                  <a:schemeClr val="bg1"/>
                </a:solidFill>
              </a:rPr>
              <a:t> </a:t>
            </a:r>
            <a:r>
              <a:rPr lang="it-IT" sz="1600" dirty="0" err="1" smtClean="0">
                <a:solidFill>
                  <a:schemeClr val="bg1"/>
                </a:solidFill>
              </a:rPr>
              <a:t>chì</a:t>
            </a:r>
            <a:r>
              <a:rPr lang="it-IT" sz="1600" dirty="0" smtClean="0">
                <a:solidFill>
                  <a:schemeClr val="bg1"/>
                </a:solidFill>
              </a:rPr>
              <a:t> </a:t>
            </a:r>
            <a:r>
              <a:rPr lang="it-IT" sz="1600" dirty="0" smtClean="0">
                <a:solidFill>
                  <a:schemeClr val="bg1"/>
                </a:solidFill>
              </a:rPr>
              <a:t>siben che umôr</a:t>
            </a:r>
          </a:p>
          <a:p>
            <a:r>
              <a:rPr lang="it-IT" sz="1600" dirty="0" smtClean="0">
                <a:solidFill>
                  <a:schemeClr val="bg1"/>
                </a:solidFill>
              </a:rPr>
              <a:t>amôr no sai ce ch’al confont,</a:t>
            </a:r>
          </a:p>
          <a:p>
            <a:r>
              <a:rPr lang="it-IT" sz="1600" dirty="0" smtClean="0">
                <a:solidFill>
                  <a:schemeClr val="bg1"/>
                </a:solidFill>
              </a:rPr>
              <a:t>i cjavêi ch’a ti petenin l’arc da la schene nude</a:t>
            </a:r>
          </a:p>
          <a:p>
            <a:r>
              <a:rPr lang="it-IT" sz="1600" dirty="0" smtClean="0">
                <a:solidFill>
                  <a:schemeClr val="bg1"/>
                </a:solidFill>
              </a:rPr>
              <a:t>come la veretât cence vergogne</a:t>
            </a:r>
          </a:p>
          <a:p>
            <a:r>
              <a:rPr lang="it-IT" sz="1600" dirty="0" smtClean="0">
                <a:solidFill>
                  <a:schemeClr val="bg1"/>
                </a:solidFill>
              </a:rPr>
              <a:t>o il jessiti achì</a:t>
            </a:r>
          </a:p>
          <a:p>
            <a:r>
              <a:rPr lang="it-IT" sz="1600" dirty="0" smtClean="0">
                <a:solidFill>
                  <a:schemeClr val="bg1"/>
                </a:solidFill>
              </a:rPr>
              <a:t>vite in vite che s’imburìs in vite</a:t>
            </a:r>
          </a:p>
          <a:p>
            <a:r>
              <a:rPr lang="it-IT" sz="1600" dirty="0" smtClean="0">
                <a:solidFill>
                  <a:schemeClr val="bg1"/>
                </a:solidFill>
              </a:rPr>
              <a:t>cjâf cun cjâf cjavêl cun cjavêl</a:t>
            </a:r>
          </a:p>
          <a:p>
            <a:r>
              <a:rPr lang="it-IT" sz="1600" dirty="0" smtClean="0">
                <a:solidFill>
                  <a:schemeClr val="bg1"/>
                </a:solidFill>
              </a:rPr>
              <a:t>cjar sanc semence par te</a:t>
            </a:r>
          </a:p>
          <a:p>
            <a:r>
              <a:rPr lang="it-IT" sz="1600" dirty="0" smtClean="0">
                <a:solidFill>
                  <a:schemeClr val="bg1"/>
                </a:solidFill>
              </a:rPr>
              <a:t>maduride d’amôr cul madurî de lune</a:t>
            </a:r>
          </a:p>
          <a:p>
            <a:r>
              <a:rPr lang="it-IT" sz="1600" dirty="0" smtClean="0">
                <a:solidFill>
                  <a:schemeClr val="bg1"/>
                </a:solidFill>
              </a:rPr>
              <a:t>cressude in me par madurî l’amôr;</a:t>
            </a:r>
          </a:p>
          <a:p>
            <a:r>
              <a:rPr lang="it-IT" sz="1600" dirty="0" smtClean="0">
                <a:solidFill>
                  <a:schemeClr val="bg1"/>
                </a:solidFill>
              </a:rPr>
              <a:t> </a:t>
            </a:r>
          </a:p>
          <a:p>
            <a:r>
              <a:rPr lang="it-IT" sz="1600" dirty="0" smtClean="0">
                <a:solidFill>
                  <a:schemeClr val="bg1"/>
                </a:solidFill>
              </a:rPr>
              <a:t>ven chì</a:t>
            </a:r>
          </a:p>
          <a:p>
            <a:r>
              <a:rPr lang="it-IT" sz="1600" dirty="0" smtClean="0">
                <a:solidFill>
                  <a:schemeClr val="bg1"/>
                </a:solidFill>
              </a:rPr>
              <a:t>ch’o volarès par te la peraule plui alte</a:t>
            </a:r>
          </a:p>
          <a:p>
            <a:r>
              <a:rPr lang="it-IT" sz="1600" dirty="0" smtClean="0">
                <a:solidFill>
                  <a:schemeClr val="bg1"/>
                </a:solidFill>
              </a:rPr>
              <a:t>alte in chest maltimp d’unvier</a:t>
            </a:r>
          </a:p>
          <a:p>
            <a:r>
              <a:rPr lang="it-IT" sz="1600" dirty="0" smtClean="0">
                <a:solidFill>
                  <a:schemeClr val="bg1"/>
                </a:solidFill>
              </a:rPr>
              <a:t>come il prin crît de primevere crude</a:t>
            </a:r>
          </a:p>
          <a:p>
            <a:r>
              <a:rPr lang="it-IT" sz="1600" dirty="0" smtClean="0">
                <a:solidFill>
                  <a:schemeClr val="bg1"/>
                </a:solidFill>
              </a:rPr>
              <a:t>ma tu ven chì distès, la veretât e je intai fruts,</a:t>
            </a:r>
          </a:p>
          <a:p>
            <a:r>
              <a:rPr lang="it-IT" sz="1600" dirty="0" smtClean="0">
                <a:solidFill>
                  <a:schemeClr val="bg1"/>
                </a:solidFill>
              </a:rPr>
              <a:t>cjar incandive.</a:t>
            </a:r>
          </a:p>
          <a:p>
            <a:endParaRPr lang="it-IT" sz="1600" dirty="0">
              <a:solidFill>
                <a:schemeClr val="bg1"/>
              </a:solidFill>
            </a:endParaRPr>
          </a:p>
        </p:txBody>
      </p:sp>
      <p:sp>
        <p:nvSpPr>
          <p:cNvPr id="6" name="TextBox 5"/>
          <p:cNvSpPr txBox="1"/>
          <p:nvPr/>
        </p:nvSpPr>
        <p:spPr>
          <a:xfrm>
            <a:off x="4724400" y="2514600"/>
            <a:ext cx="4191000" cy="4062651"/>
          </a:xfrm>
          <a:prstGeom prst="rect">
            <a:avLst/>
          </a:prstGeom>
          <a:noFill/>
        </p:spPr>
        <p:txBody>
          <a:bodyPr wrap="square" rtlCol="0">
            <a:spAutoFit/>
          </a:bodyPr>
          <a:lstStyle/>
          <a:p>
            <a:r>
              <a:rPr lang="it-IT" sz="1600" i="1" dirty="0" smtClean="0">
                <a:solidFill>
                  <a:schemeClr val="bg1"/>
                </a:solidFill>
              </a:rPr>
              <a:t>La tua mano, lasciala andare sulla mia pelle, vieni vicino, ché il bene che nasce vedendoti, vedendoti cresce nello smalto dei tuoi occhi, nel cuore dei miei occhi, amore, vieni qui, sebbene umore, amore, non so cosa confonda, i capelli che ti pettinano l’arco della schiena nuda come la verità senza vergogna o l’esserti qui, vita in vita che si arroventa in vita, testa con testa, capello con capello, carne sangue seme per te maturata d’amore col maturare della luna, cresciuta in me per maturare l’amore; vieni qui, che io vorrei per te la parola più alta, alta in questo maltempo d’inverno come il primo grido della primavera cruda, ma tu vieni qui lo stesso, la verità è dentro i bambini, carne che arde.</a:t>
            </a:r>
            <a:endParaRPr lang="it-IT" sz="1600" dirty="0" smtClean="0">
              <a:solidFill>
                <a:schemeClr val="bg1"/>
              </a:solidFill>
            </a:endParaRPr>
          </a:p>
          <a:p>
            <a:r>
              <a:rPr lang="it-IT" sz="1600" dirty="0" smtClean="0">
                <a:solidFill>
                  <a:schemeClr val="bg1"/>
                </a:solidFill>
              </a:rPr>
              <a:t> </a:t>
            </a:r>
            <a:endParaRPr lang="it-IT" sz="1600" dirty="0">
              <a:solidFill>
                <a:schemeClr val="bg1"/>
              </a:solidFill>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9" name="Title 8"/>
          <p:cNvSpPr>
            <a:spLocks noGrp="1"/>
          </p:cNvSpPr>
          <p:nvPr>
            <p:ph type="title"/>
          </p:nvPr>
        </p:nvSpPr>
        <p:spPr>
          <a:xfrm>
            <a:off x="152400" y="76200"/>
            <a:ext cx="8839200" cy="1066800"/>
          </a:xfrm>
          <a:solidFill>
            <a:srgbClr val="00B0F0"/>
          </a:solidFill>
          <a:ln>
            <a:solidFill>
              <a:srgbClr val="002060"/>
            </a:solidFill>
          </a:ln>
        </p:spPr>
        <p:txBody>
          <a:bodyPr tIns="180000" bIns="180000">
            <a:noAutofit/>
          </a:bodyPr>
          <a:lstStyle/>
          <a:p>
            <a:r>
              <a:rPr lang="it-IT" sz="4000" dirty="0" smtClean="0">
                <a:ln>
                  <a:solidFill>
                    <a:schemeClr val="tx1">
                      <a:lumMod val="50000"/>
                      <a:lumOff val="50000"/>
                    </a:schemeClr>
                  </a:solidFill>
                </a:ln>
                <a:solidFill>
                  <a:srgbClr val="FFFF00"/>
                </a:solidFill>
              </a:rPr>
              <a:t>LE POESIE</a:t>
            </a:r>
          </a:p>
        </p:txBody>
      </p:sp>
      <p:sp>
        <p:nvSpPr>
          <p:cNvPr id="5" name="TextBox 4"/>
          <p:cNvSpPr txBox="1"/>
          <p:nvPr/>
        </p:nvSpPr>
        <p:spPr>
          <a:xfrm>
            <a:off x="228600" y="1454527"/>
            <a:ext cx="4419600" cy="4031873"/>
          </a:xfrm>
          <a:prstGeom prst="rect">
            <a:avLst/>
          </a:prstGeom>
          <a:noFill/>
        </p:spPr>
        <p:txBody>
          <a:bodyPr wrap="square" rtlCol="0">
            <a:spAutoFit/>
          </a:bodyPr>
          <a:lstStyle/>
          <a:p>
            <a:r>
              <a:rPr lang="it-IT" sz="1600" b="1" i="1" dirty="0" smtClean="0">
                <a:solidFill>
                  <a:schemeClr val="bg1"/>
                </a:solidFill>
              </a:rPr>
              <a:t>PIOVE</a:t>
            </a:r>
            <a:endParaRPr lang="it-IT" sz="1600" b="1" dirty="0" smtClean="0">
              <a:solidFill>
                <a:schemeClr val="bg1"/>
              </a:solidFill>
            </a:endParaRPr>
          </a:p>
          <a:p>
            <a:r>
              <a:rPr lang="it-IT" sz="1600" dirty="0" smtClean="0">
                <a:solidFill>
                  <a:schemeClr val="bg1"/>
                </a:solidFill>
              </a:rPr>
              <a:t>Piove, e se piovesse per sempre</a:t>
            </a:r>
            <a:br>
              <a:rPr lang="it-IT" sz="1600" dirty="0" smtClean="0">
                <a:solidFill>
                  <a:schemeClr val="bg1"/>
                </a:solidFill>
              </a:rPr>
            </a:br>
            <a:r>
              <a:rPr lang="it-IT" sz="1600" dirty="0" smtClean="0">
                <a:solidFill>
                  <a:schemeClr val="bg1"/>
                </a:solidFill>
              </a:rPr>
              <a:t>sarebbe questa tua carezza lunga</a:t>
            </a:r>
            <a:br>
              <a:rPr lang="it-IT" sz="1600" dirty="0" smtClean="0">
                <a:solidFill>
                  <a:schemeClr val="bg1"/>
                </a:solidFill>
              </a:rPr>
            </a:br>
            <a:r>
              <a:rPr lang="it-IT" sz="1600" dirty="0" smtClean="0">
                <a:solidFill>
                  <a:schemeClr val="bg1"/>
                </a:solidFill>
              </a:rPr>
              <a:t>che si ferma sul petto, le tempie;</a:t>
            </a:r>
            <a:br>
              <a:rPr lang="it-IT" sz="1600" dirty="0" smtClean="0">
                <a:solidFill>
                  <a:schemeClr val="bg1"/>
                </a:solidFill>
              </a:rPr>
            </a:br>
            <a:r>
              <a:rPr lang="it-IT" sz="1600" dirty="0" smtClean="0">
                <a:solidFill>
                  <a:schemeClr val="bg1"/>
                </a:solidFill>
              </a:rPr>
              <a:t>eccoci, luccicante sorella,</a:t>
            </a:r>
            <a:br>
              <a:rPr lang="it-IT" sz="1600" dirty="0" smtClean="0">
                <a:solidFill>
                  <a:schemeClr val="bg1"/>
                </a:solidFill>
              </a:rPr>
            </a:br>
            <a:r>
              <a:rPr lang="it-IT" sz="1600" dirty="0" smtClean="0">
                <a:solidFill>
                  <a:schemeClr val="bg1"/>
                </a:solidFill>
              </a:rPr>
              <a:t>nel cerchio del tempo buono, nell'ora</a:t>
            </a:r>
            <a:br>
              <a:rPr lang="it-IT" sz="1600" dirty="0" smtClean="0">
                <a:solidFill>
                  <a:schemeClr val="bg1"/>
                </a:solidFill>
              </a:rPr>
            </a:br>
            <a:r>
              <a:rPr lang="it-IT" sz="1600" dirty="0" smtClean="0">
                <a:solidFill>
                  <a:schemeClr val="bg1"/>
                </a:solidFill>
              </a:rPr>
              <a:t>indovinata</a:t>
            </a:r>
            <a:br>
              <a:rPr lang="it-IT" sz="1600" dirty="0" smtClean="0">
                <a:solidFill>
                  <a:schemeClr val="bg1"/>
                </a:solidFill>
              </a:rPr>
            </a:br>
            <a:r>
              <a:rPr lang="it-IT" sz="1600" dirty="0" smtClean="0">
                <a:solidFill>
                  <a:schemeClr val="bg1"/>
                </a:solidFill>
              </a:rPr>
              <a:t>stiamo noi, due sguardi versati in un corpo,</a:t>
            </a:r>
            <a:br>
              <a:rPr lang="it-IT" sz="1600" dirty="0" smtClean="0">
                <a:solidFill>
                  <a:schemeClr val="bg1"/>
                </a:solidFill>
              </a:rPr>
            </a:br>
            <a:r>
              <a:rPr lang="it-IT" sz="1600" dirty="0" smtClean="0">
                <a:solidFill>
                  <a:schemeClr val="bg1"/>
                </a:solidFill>
              </a:rPr>
              <a:t>uno stare senza dimora</a:t>
            </a:r>
            <a:br>
              <a:rPr lang="it-IT" sz="1600" dirty="0" smtClean="0">
                <a:solidFill>
                  <a:schemeClr val="bg1"/>
                </a:solidFill>
              </a:rPr>
            </a:br>
            <a:r>
              <a:rPr lang="it-IT" sz="1600" dirty="0" smtClean="0">
                <a:solidFill>
                  <a:schemeClr val="bg1"/>
                </a:solidFill>
              </a:rPr>
              <a:t>che ci fa intangibili, sottili come un sentiero</a:t>
            </a:r>
            <a:br>
              <a:rPr lang="it-IT" sz="1600" dirty="0" smtClean="0">
                <a:solidFill>
                  <a:schemeClr val="bg1"/>
                </a:solidFill>
              </a:rPr>
            </a:br>
            <a:r>
              <a:rPr lang="it-IT" sz="1600" dirty="0" smtClean="0">
                <a:solidFill>
                  <a:schemeClr val="bg1"/>
                </a:solidFill>
              </a:rPr>
              <a:t>di matita</a:t>
            </a:r>
            <a:br>
              <a:rPr lang="it-IT" sz="1600" dirty="0" smtClean="0">
                <a:solidFill>
                  <a:schemeClr val="bg1"/>
                </a:solidFill>
              </a:rPr>
            </a:br>
            <a:r>
              <a:rPr lang="it-IT" sz="1600" dirty="0" smtClean="0">
                <a:solidFill>
                  <a:schemeClr val="bg1"/>
                </a:solidFill>
              </a:rPr>
              <a:t>da me a te né dopo né dove, amore,</a:t>
            </a:r>
            <a:br>
              <a:rPr lang="it-IT" sz="1600" dirty="0" smtClean="0">
                <a:solidFill>
                  <a:schemeClr val="bg1"/>
                </a:solidFill>
              </a:rPr>
            </a:br>
            <a:r>
              <a:rPr lang="it-IT" sz="1600" dirty="0" smtClean="0">
                <a:solidFill>
                  <a:schemeClr val="bg1"/>
                </a:solidFill>
              </a:rPr>
              <a:t>nello scorrere</a:t>
            </a:r>
            <a:br>
              <a:rPr lang="it-IT" sz="1600" dirty="0" smtClean="0">
                <a:solidFill>
                  <a:schemeClr val="bg1"/>
                </a:solidFill>
              </a:rPr>
            </a:br>
            <a:r>
              <a:rPr lang="it-IT" sz="1600" dirty="0" smtClean="0">
                <a:solidFill>
                  <a:schemeClr val="bg1"/>
                </a:solidFill>
              </a:rPr>
              <a:t>quando mi dici guardami bene, guarda:</a:t>
            </a:r>
            <a:br>
              <a:rPr lang="it-IT" sz="1600" dirty="0" smtClean="0">
                <a:solidFill>
                  <a:schemeClr val="bg1"/>
                </a:solidFill>
              </a:rPr>
            </a:br>
            <a:r>
              <a:rPr lang="it-IT" sz="1600" dirty="0" smtClean="0">
                <a:solidFill>
                  <a:schemeClr val="bg1"/>
                </a:solidFill>
              </a:rPr>
              <a:t>l'albero è capovolto, la radice è nell’aria.</a:t>
            </a:r>
          </a:p>
          <a:p>
            <a:endParaRPr lang="it-IT" sz="1600" dirty="0">
              <a:solidFill>
                <a:schemeClr val="bg1"/>
              </a:solidFill>
            </a:endParaRPr>
          </a:p>
        </p:txBody>
      </p:sp>
      <p:sp>
        <p:nvSpPr>
          <p:cNvPr id="6" name="TextBox 5"/>
          <p:cNvSpPr txBox="1"/>
          <p:nvPr/>
        </p:nvSpPr>
        <p:spPr>
          <a:xfrm>
            <a:off x="4800600" y="1371600"/>
            <a:ext cx="4191000" cy="4278094"/>
          </a:xfrm>
          <a:prstGeom prst="rect">
            <a:avLst/>
          </a:prstGeom>
          <a:noFill/>
        </p:spPr>
        <p:txBody>
          <a:bodyPr wrap="square" rtlCol="0">
            <a:spAutoFit/>
          </a:bodyPr>
          <a:lstStyle/>
          <a:p>
            <a:r>
              <a:rPr lang="it-IT" sz="1600" b="1" i="1" dirty="0" smtClean="0">
                <a:solidFill>
                  <a:schemeClr val="bg1"/>
                </a:solidFill>
              </a:rPr>
              <a:t>POESIA SCRITTA CON LA MATITA</a:t>
            </a:r>
          </a:p>
          <a:p>
            <a:r>
              <a:rPr lang="it-IT" sz="1600" dirty="0" smtClean="0">
                <a:solidFill>
                  <a:schemeClr val="bg1"/>
                </a:solidFill>
              </a:rPr>
              <a:t>Sono devoto all’anima di grafite della matita:</a:t>
            </a:r>
            <a:br>
              <a:rPr lang="it-IT" sz="1600" dirty="0" smtClean="0">
                <a:solidFill>
                  <a:schemeClr val="bg1"/>
                </a:solidFill>
              </a:rPr>
            </a:br>
            <a:r>
              <a:rPr lang="it-IT" sz="1600" dirty="0" smtClean="0">
                <a:solidFill>
                  <a:schemeClr val="bg1"/>
                </a:solidFill>
              </a:rPr>
              <a:t>un solo colpo di gomma e il segno lasciato sparisce,</a:t>
            </a:r>
            <a:br>
              <a:rPr lang="it-IT" sz="1600" dirty="0" smtClean="0">
                <a:solidFill>
                  <a:schemeClr val="bg1"/>
                </a:solidFill>
              </a:rPr>
            </a:br>
            <a:r>
              <a:rPr lang="it-IT" sz="1600" dirty="0" smtClean="0">
                <a:solidFill>
                  <a:schemeClr val="bg1"/>
                </a:solidFill>
              </a:rPr>
              <a:t>sentieri imboccati con leggerezza</a:t>
            </a:r>
            <a:br>
              <a:rPr lang="it-IT" sz="1600" dirty="0" smtClean="0">
                <a:solidFill>
                  <a:schemeClr val="bg1"/>
                </a:solidFill>
              </a:rPr>
            </a:br>
            <a:r>
              <a:rPr lang="it-IT" sz="1600" dirty="0" smtClean="0">
                <a:solidFill>
                  <a:schemeClr val="bg1"/>
                </a:solidFill>
              </a:rPr>
              <a:t>si riconducono alla docilità della via maestra</a:t>
            </a:r>
            <a:br>
              <a:rPr lang="it-IT" sz="1600" dirty="0" smtClean="0">
                <a:solidFill>
                  <a:schemeClr val="bg1"/>
                </a:solidFill>
              </a:rPr>
            </a:br>
            <a:r>
              <a:rPr lang="it-IT" sz="1600" dirty="0" smtClean="0">
                <a:solidFill>
                  <a:schemeClr val="bg1"/>
                </a:solidFill>
              </a:rPr>
              <a:t>i crolli vengono evitati con un’alzata di spalle,</a:t>
            </a:r>
            <a:br>
              <a:rPr lang="it-IT" sz="1600" dirty="0" smtClean="0">
                <a:solidFill>
                  <a:schemeClr val="bg1"/>
                </a:solidFill>
              </a:rPr>
            </a:br>
            <a:r>
              <a:rPr lang="it-IT" sz="1600" dirty="0" smtClean="0">
                <a:solidFill>
                  <a:schemeClr val="bg1"/>
                </a:solidFill>
              </a:rPr>
              <a:t>l’imprevisto è un vecchio con il pugnale spuntato.</a:t>
            </a:r>
          </a:p>
          <a:p>
            <a:r>
              <a:rPr lang="it-IT" sz="1600" dirty="0" smtClean="0">
                <a:solidFill>
                  <a:schemeClr val="bg1"/>
                </a:solidFill>
              </a:rPr>
              <a:t>L’anima di grafite non conosce soste, esitazioni:</a:t>
            </a:r>
            <a:br>
              <a:rPr lang="it-IT" sz="1600" dirty="0" smtClean="0">
                <a:solidFill>
                  <a:schemeClr val="bg1"/>
                </a:solidFill>
              </a:rPr>
            </a:br>
            <a:r>
              <a:rPr lang="it-IT" sz="1600" dirty="0" smtClean="0">
                <a:solidFill>
                  <a:schemeClr val="bg1"/>
                </a:solidFill>
              </a:rPr>
              <a:t>nel suo stesso procedere in avanti</a:t>
            </a:r>
            <a:br>
              <a:rPr lang="it-IT" sz="1600" dirty="0" smtClean="0">
                <a:solidFill>
                  <a:schemeClr val="bg1"/>
                </a:solidFill>
              </a:rPr>
            </a:br>
            <a:r>
              <a:rPr lang="it-IT" sz="1600" dirty="0" smtClean="0">
                <a:solidFill>
                  <a:schemeClr val="bg1"/>
                </a:solidFill>
              </a:rPr>
              <a:t>ci chiama alla possibilità del ritorno,</a:t>
            </a:r>
            <a:br>
              <a:rPr lang="it-IT" sz="1600" dirty="0" smtClean="0">
                <a:solidFill>
                  <a:schemeClr val="bg1"/>
                </a:solidFill>
              </a:rPr>
            </a:br>
            <a:r>
              <a:rPr lang="it-IT" sz="1600" dirty="0" smtClean="0">
                <a:solidFill>
                  <a:schemeClr val="bg1"/>
                </a:solidFill>
              </a:rPr>
              <a:t>nel suo segno scuro riposa la dolcezza del bianco</a:t>
            </a:r>
            <a:br>
              <a:rPr lang="it-IT" sz="1600" dirty="0" smtClean="0">
                <a:solidFill>
                  <a:schemeClr val="bg1"/>
                </a:solidFill>
              </a:rPr>
            </a:br>
            <a:r>
              <a:rPr lang="it-IT" sz="1600" dirty="0" smtClean="0">
                <a:solidFill>
                  <a:schemeClr val="bg1"/>
                </a:solidFill>
              </a:rPr>
              <a:t>e Angelina torna a sorridere</a:t>
            </a:r>
            <a:br>
              <a:rPr lang="it-IT" sz="1600" dirty="0" smtClean="0">
                <a:solidFill>
                  <a:schemeClr val="bg1"/>
                </a:solidFill>
              </a:rPr>
            </a:br>
            <a:r>
              <a:rPr lang="it-IT" sz="1600" dirty="0" smtClean="0">
                <a:solidFill>
                  <a:schemeClr val="bg1"/>
                </a:solidFill>
              </a:rPr>
              <a:t>tenendo per mano un bambino</a:t>
            </a:r>
            <a:br>
              <a:rPr lang="it-IT" sz="1600" dirty="0" smtClean="0">
                <a:solidFill>
                  <a:schemeClr val="bg1"/>
                </a:solidFill>
              </a:rPr>
            </a:br>
            <a:r>
              <a:rPr lang="it-IT" sz="1600" dirty="0" smtClean="0">
                <a:solidFill>
                  <a:schemeClr val="bg1"/>
                </a:solidFill>
              </a:rPr>
              <a:t>abbagliato dal sole.</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9" name="Title 8"/>
          <p:cNvSpPr>
            <a:spLocks noGrp="1"/>
          </p:cNvSpPr>
          <p:nvPr>
            <p:ph type="title"/>
          </p:nvPr>
        </p:nvSpPr>
        <p:spPr>
          <a:xfrm>
            <a:off x="152400" y="76200"/>
            <a:ext cx="8839200" cy="1066800"/>
          </a:xfrm>
          <a:solidFill>
            <a:srgbClr val="00B0F0"/>
          </a:solidFill>
          <a:ln>
            <a:solidFill>
              <a:srgbClr val="002060"/>
            </a:solidFill>
          </a:ln>
        </p:spPr>
        <p:txBody>
          <a:bodyPr tIns="180000" bIns="180000">
            <a:noAutofit/>
          </a:bodyPr>
          <a:lstStyle/>
          <a:p>
            <a:r>
              <a:rPr lang="it-IT" sz="4000" dirty="0" smtClean="0">
                <a:ln>
                  <a:solidFill>
                    <a:schemeClr val="tx1">
                      <a:lumMod val="50000"/>
                      <a:lumOff val="50000"/>
                    </a:schemeClr>
                  </a:solidFill>
                </a:ln>
                <a:solidFill>
                  <a:srgbClr val="FFFF00"/>
                </a:solidFill>
              </a:rPr>
              <a:t>LE POESIE</a:t>
            </a:r>
          </a:p>
        </p:txBody>
      </p:sp>
      <p:sp>
        <p:nvSpPr>
          <p:cNvPr id="5" name="TextBox 4"/>
          <p:cNvSpPr txBox="1"/>
          <p:nvPr/>
        </p:nvSpPr>
        <p:spPr>
          <a:xfrm>
            <a:off x="228600" y="1454527"/>
            <a:ext cx="4419600" cy="3077766"/>
          </a:xfrm>
          <a:prstGeom prst="rect">
            <a:avLst/>
          </a:prstGeom>
          <a:noFill/>
        </p:spPr>
        <p:txBody>
          <a:bodyPr wrap="square" rtlCol="0">
            <a:spAutoFit/>
          </a:bodyPr>
          <a:lstStyle/>
          <a:p>
            <a:r>
              <a:rPr lang="it-IT" sz="1600" dirty="0" smtClean="0">
                <a:solidFill>
                  <a:schemeClr val="bg1"/>
                </a:solidFill>
              </a:rPr>
              <a:t>Piangere non è un sussulto di scapole</a:t>
            </a:r>
          </a:p>
          <a:p>
            <a:r>
              <a:rPr lang="it-IT" sz="1600" dirty="0" smtClean="0">
                <a:solidFill>
                  <a:schemeClr val="bg1"/>
                </a:solidFill>
              </a:rPr>
              <a:t>e adesso che ho pianto</a:t>
            </a:r>
          </a:p>
          <a:p>
            <a:r>
              <a:rPr lang="it-IT" sz="1600" dirty="0" smtClean="0">
                <a:solidFill>
                  <a:schemeClr val="bg1"/>
                </a:solidFill>
              </a:rPr>
              <a:t>non ho parole migliori di queste</a:t>
            </a:r>
          </a:p>
          <a:p>
            <a:r>
              <a:rPr lang="it-IT" sz="1600" dirty="0" smtClean="0">
                <a:solidFill>
                  <a:schemeClr val="bg1"/>
                </a:solidFill>
              </a:rPr>
              <a:t>per dire che ho pianto</a:t>
            </a:r>
          </a:p>
          <a:p>
            <a:r>
              <a:rPr lang="it-IT" sz="1600" dirty="0" smtClean="0">
                <a:solidFill>
                  <a:schemeClr val="bg1"/>
                </a:solidFill>
              </a:rPr>
              <a:t>le parole più belle</a:t>
            </a:r>
          </a:p>
          <a:p>
            <a:r>
              <a:rPr lang="it-IT" sz="1600" dirty="0" smtClean="0">
                <a:solidFill>
                  <a:schemeClr val="bg1"/>
                </a:solidFill>
              </a:rPr>
              <a:t>le parole più pure</a:t>
            </a:r>
          </a:p>
          <a:p>
            <a:r>
              <a:rPr lang="it-IT" sz="1600" dirty="0" smtClean="0">
                <a:solidFill>
                  <a:schemeClr val="bg1"/>
                </a:solidFill>
              </a:rPr>
              <a:t>non sono lo zampettìo delle sillabe</a:t>
            </a:r>
          </a:p>
          <a:p>
            <a:r>
              <a:rPr lang="it-IT" sz="1600" dirty="0" smtClean="0">
                <a:solidFill>
                  <a:schemeClr val="bg1"/>
                </a:solidFill>
              </a:rPr>
              <a:t>sull’inverno frusciante dei fogli</a:t>
            </a:r>
          </a:p>
          <a:p>
            <a:r>
              <a:rPr lang="it-IT" sz="1600" dirty="0" smtClean="0">
                <a:solidFill>
                  <a:schemeClr val="bg1"/>
                </a:solidFill>
              </a:rPr>
              <a:t>stanno così come stanno</a:t>
            </a:r>
          </a:p>
          <a:p>
            <a:r>
              <a:rPr lang="it-IT" sz="1600" dirty="0" smtClean="0">
                <a:solidFill>
                  <a:schemeClr val="bg1"/>
                </a:solidFill>
              </a:rPr>
              <a:t>né fuoco né cenere</a:t>
            </a:r>
          </a:p>
          <a:p>
            <a:r>
              <a:rPr lang="it-IT" sz="1600" dirty="0" smtClean="0">
                <a:solidFill>
                  <a:schemeClr val="bg1"/>
                </a:solidFill>
              </a:rPr>
              <a:t>fra l’ultima parola detta e la prima nuova da dire</a:t>
            </a:r>
          </a:p>
          <a:p>
            <a:r>
              <a:rPr lang="it-IT" sz="1600" dirty="0" smtClean="0">
                <a:solidFill>
                  <a:schemeClr val="bg1"/>
                </a:solidFill>
              </a:rPr>
              <a:t>è lì che abitiamo</a:t>
            </a:r>
            <a:endParaRPr lang="it-IT" sz="1600" dirty="0">
              <a:solidFill>
                <a:schemeClr val="bg1"/>
              </a:solidFill>
            </a:endParaRPr>
          </a:p>
        </p:txBody>
      </p:sp>
      <p:sp>
        <p:nvSpPr>
          <p:cNvPr id="6" name="TextBox 5"/>
          <p:cNvSpPr txBox="1"/>
          <p:nvPr/>
        </p:nvSpPr>
        <p:spPr>
          <a:xfrm>
            <a:off x="4800600" y="1371600"/>
            <a:ext cx="4191000" cy="3785652"/>
          </a:xfrm>
          <a:prstGeom prst="rect">
            <a:avLst/>
          </a:prstGeom>
          <a:noFill/>
        </p:spPr>
        <p:txBody>
          <a:bodyPr wrap="square" rtlCol="0">
            <a:spAutoFit/>
          </a:bodyPr>
          <a:lstStyle/>
          <a:p>
            <a:pPr fontAlgn="base"/>
            <a:r>
              <a:rPr lang="it-IT" sz="1600" b="1" i="1" dirty="0" smtClean="0">
                <a:solidFill>
                  <a:schemeClr val="bg1"/>
                </a:solidFill>
              </a:rPr>
              <a:t>DA LONTANO</a:t>
            </a:r>
            <a:endParaRPr lang="it-IT" sz="1600" dirty="0" smtClean="0">
              <a:solidFill>
                <a:schemeClr val="bg1"/>
              </a:solidFill>
            </a:endParaRPr>
          </a:p>
          <a:p>
            <a:pPr fontAlgn="base"/>
            <a:r>
              <a:rPr lang="it-IT" sz="1600" dirty="0" smtClean="0">
                <a:solidFill>
                  <a:schemeClr val="bg1"/>
                </a:solidFill>
              </a:rPr>
              <a:t>Qualche volta, piano piano, quando la notte</a:t>
            </a:r>
            <a:br>
              <a:rPr lang="it-IT" sz="1600" dirty="0" smtClean="0">
                <a:solidFill>
                  <a:schemeClr val="bg1"/>
                </a:solidFill>
              </a:rPr>
            </a:br>
            <a:r>
              <a:rPr lang="it-IT" sz="1600" dirty="0" smtClean="0">
                <a:solidFill>
                  <a:schemeClr val="bg1"/>
                </a:solidFill>
              </a:rPr>
              <a:t>si raccoglie sulle nostre fronti e si riempie di silenzio,</a:t>
            </a:r>
            <a:br>
              <a:rPr lang="it-IT" sz="1600" dirty="0" smtClean="0">
                <a:solidFill>
                  <a:schemeClr val="bg1"/>
                </a:solidFill>
              </a:rPr>
            </a:br>
            <a:r>
              <a:rPr lang="it-IT" sz="1600" dirty="0" smtClean="0">
                <a:solidFill>
                  <a:schemeClr val="bg1"/>
                </a:solidFill>
              </a:rPr>
              <a:t>e non c’è più posto per le parole</a:t>
            </a:r>
            <a:br>
              <a:rPr lang="it-IT" sz="1600" dirty="0" smtClean="0">
                <a:solidFill>
                  <a:schemeClr val="bg1"/>
                </a:solidFill>
              </a:rPr>
            </a:br>
            <a:r>
              <a:rPr lang="it-IT" sz="1600" dirty="0" smtClean="0">
                <a:solidFill>
                  <a:schemeClr val="bg1"/>
                </a:solidFill>
              </a:rPr>
              <a:t>e a poco a poco si raddensa una dolcezza intorno</a:t>
            </a:r>
            <a:br>
              <a:rPr lang="it-IT" sz="1600" dirty="0" smtClean="0">
                <a:solidFill>
                  <a:schemeClr val="bg1"/>
                </a:solidFill>
              </a:rPr>
            </a:br>
            <a:r>
              <a:rPr lang="it-IT" sz="1600" dirty="0" smtClean="0">
                <a:solidFill>
                  <a:schemeClr val="bg1"/>
                </a:solidFill>
              </a:rPr>
              <a:t>come una perla intorno al singolo grano di sabbia,</a:t>
            </a:r>
            <a:br>
              <a:rPr lang="it-IT" sz="1600" dirty="0" smtClean="0">
                <a:solidFill>
                  <a:schemeClr val="bg1"/>
                </a:solidFill>
              </a:rPr>
            </a:br>
            <a:r>
              <a:rPr lang="it-IT" sz="1600" dirty="0" smtClean="0">
                <a:solidFill>
                  <a:schemeClr val="bg1"/>
                </a:solidFill>
              </a:rPr>
              <a:t>una lettera alla volta pronunciamo un nome amato</a:t>
            </a:r>
            <a:br>
              <a:rPr lang="it-IT" sz="1600" dirty="0" smtClean="0">
                <a:solidFill>
                  <a:schemeClr val="bg1"/>
                </a:solidFill>
              </a:rPr>
            </a:br>
            <a:r>
              <a:rPr lang="it-IT" sz="1600" dirty="0" smtClean="0">
                <a:solidFill>
                  <a:schemeClr val="bg1"/>
                </a:solidFill>
              </a:rPr>
              <a:t>per comporre la sua figura; allora la notte diventa cielo</a:t>
            </a:r>
            <a:br>
              <a:rPr lang="it-IT" sz="1600" dirty="0" smtClean="0">
                <a:solidFill>
                  <a:schemeClr val="bg1"/>
                </a:solidFill>
              </a:rPr>
            </a:br>
            <a:r>
              <a:rPr lang="it-IT" sz="1600" dirty="0" smtClean="0">
                <a:solidFill>
                  <a:schemeClr val="bg1"/>
                </a:solidFill>
              </a:rPr>
              <a:t>nella nostra bocca, e il nome amato un pane caldo, spezzato.</a:t>
            </a:r>
            <a:endParaRPr lang="it-IT" sz="1600" dirty="0">
              <a:solidFill>
                <a:schemeClr val="bg1"/>
              </a:solidFill>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9" name="Title 8"/>
          <p:cNvSpPr>
            <a:spLocks noGrp="1"/>
          </p:cNvSpPr>
          <p:nvPr>
            <p:ph type="title"/>
          </p:nvPr>
        </p:nvSpPr>
        <p:spPr>
          <a:xfrm>
            <a:off x="152400" y="76200"/>
            <a:ext cx="8839200" cy="1066800"/>
          </a:xfrm>
          <a:solidFill>
            <a:srgbClr val="00B0F0"/>
          </a:solidFill>
          <a:ln>
            <a:solidFill>
              <a:srgbClr val="002060"/>
            </a:solidFill>
          </a:ln>
        </p:spPr>
        <p:txBody>
          <a:bodyPr tIns="180000" bIns="180000">
            <a:noAutofit/>
          </a:bodyPr>
          <a:lstStyle/>
          <a:p>
            <a:r>
              <a:rPr lang="it-IT" sz="4000" dirty="0" smtClean="0">
                <a:ln>
                  <a:solidFill>
                    <a:schemeClr val="tx1">
                      <a:lumMod val="50000"/>
                      <a:lumOff val="50000"/>
                    </a:schemeClr>
                  </a:solidFill>
                </a:ln>
                <a:solidFill>
                  <a:srgbClr val="FFFF00"/>
                </a:solidFill>
              </a:rPr>
              <a:t>CONCLUSIONE	</a:t>
            </a:r>
          </a:p>
        </p:txBody>
      </p:sp>
      <p:sp>
        <p:nvSpPr>
          <p:cNvPr id="5" name="TextBox 4"/>
          <p:cNvSpPr txBox="1"/>
          <p:nvPr/>
        </p:nvSpPr>
        <p:spPr>
          <a:xfrm>
            <a:off x="228600" y="1454526"/>
            <a:ext cx="8686800" cy="4154984"/>
          </a:xfrm>
          <a:prstGeom prst="rect">
            <a:avLst/>
          </a:prstGeom>
          <a:noFill/>
        </p:spPr>
        <p:txBody>
          <a:bodyPr wrap="square" rtlCol="0">
            <a:spAutoFit/>
          </a:bodyPr>
          <a:lstStyle/>
          <a:p>
            <a:r>
              <a:rPr lang="it-IT" sz="2400" dirty="0" smtClean="0">
                <a:solidFill>
                  <a:schemeClr val="bg1"/>
                </a:solidFill>
              </a:rPr>
              <a:t>«</a:t>
            </a:r>
            <a:r>
              <a:rPr lang="it-IT" sz="2400" dirty="0">
                <a:solidFill>
                  <a:schemeClr val="bg1"/>
                </a:solidFill>
              </a:rPr>
              <a:t>O</a:t>
            </a:r>
            <a:r>
              <a:rPr lang="it-IT" sz="2400" dirty="0" smtClean="0">
                <a:solidFill>
                  <a:schemeClr val="bg1"/>
                </a:solidFill>
              </a:rPr>
              <a:t> </a:t>
            </a:r>
            <a:r>
              <a:rPr lang="it-IT" sz="2400" dirty="0">
                <a:solidFill>
                  <a:schemeClr val="bg1"/>
                </a:solidFill>
              </a:rPr>
              <a:t>ai </a:t>
            </a:r>
            <a:r>
              <a:rPr lang="it-IT" sz="2400" dirty="0" err="1">
                <a:solidFill>
                  <a:schemeClr val="bg1"/>
                </a:solidFill>
              </a:rPr>
              <a:t>trasformât</a:t>
            </a:r>
            <a:r>
              <a:rPr lang="it-IT" sz="2400" dirty="0">
                <a:solidFill>
                  <a:schemeClr val="bg1"/>
                </a:solidFill>
              </a:rPr>
              <a:t> la </a:t>
            </a:r>
            <a:r>
              <a:rPr lang="it-IT" sz="2400" dirty="0" err="1">
                <a:solidFill>
                  <a:schemeClr val="bg1"/>
                </a:solidFill>
              </a:rPr>
              <a:t>imobilitât</a:t>
            </a:r>
            <a:r>
              <a:rPr lang="it-IT" sz="2400" dirty="0">
                <a:solidFill>
                  <a:schemeClr val="bg1"/>
                </a:solidFill>
              </a:rPr>
              <a:t> </a:t>
            </a:r>
            <a:r>
              <a:rPr lang="it-IT" sz="2400" dirty="0" err="1">
                <a:solidFill>
                  <a:schemeClr val="bg1"/>
                </a:solidFill>
              </a:rPr>
              <a:t>intune</a:t>
            </a:r>
            <a:r>
              <a:rPr lang="it-IT" sz="2400" dirty="0">
                <a:solidFill>
                  <a:schemeClr val="bg1"/>
                </a:solidFill>
              </a:rPr>
              <a:t> </a:t>
            </a:r>
            <a:r>
              <a:rPr lang="it-IT" sz="2400" dirty="0" err="1" smtClean="0">
                <a:solidFill>
                  <a:schemeClr val="bg1"/>
                </a:solidFill>
              </a:rPr>
              <a:t>oportunitât</a:t>
            </a:r>
            <a:r>
              <a:rPr lang="it-IT" sz="2400" dirty="0" smtClean="0">
                <a:solidFill>
                  <a:schemeClr val="bg1"/>
                </a:solidFill>
                <a:latin typeface="Cambria Math" panose="02040503050406030204" pitchFamily="18" charset="0"/>
                <a:ea typeface="Cambria Math" panose="02040503050406030204" pitchFamily="18" charset="0"/>
              </a:rPr>
              <a:t>››</a:t>
            </a:r>
            <a:r>
              <a:rPr lang="it-IT" sz="2400" dirty="0" smtClean="0">
                <a:solidFill>
                  <a:schemeClr val="bg1"/>
                </a:solidFill>
              </a:rPr>
              <a:t> </a:t>
            </a:r>
            <a:r>
              <a:rPr lang="it-IT" sz="2400" dirty="0">
                <a:solidFill>
                  <a:schemeClr val="bg1"/>
                </a:solidFill>
              </a:rPr>
              <a:t>al </a:t>
            </a:r>
            <a:r>
              <a:rPr lang="it-IT" sz="2400" dirty="0" err="1">
                <a:solidFill>
                  <a:schemeClr val="bg1"/>
                </a:solidFill>
              </a:rPr>
              <a:t>dîs</a:t>
            </a:r>
            <a:r>
              <a:rPr lang="it-IT" sz="2400" dirty="0">
                <a:solidFill>
                  <a:schemeClr val="bg1"/>
                </a:solidFill>
              </a:rPr>
              <a:t> </a:t>
            </a:r>
            <a:r>
              <a:rPr lang="it-IT" sz="2400" dirty="0" err="1">
                <a:solidFill>
                  <a:schemeClr val="bg1"/>
                </a:solidFill>
              </a:rPr>
              <a:t>riduçant</a:t>
            </a:r>
            <a:r>
              <a:rPr lang="it-IT" sz="2400" dirty="0">
                <a:solidFill>
                  <a:schemeClr val="bg1"/>
                </a:solidFill>
              </a:rPr>
              <a:t> </a:t>
            </a:r>
            <a:r>
              <a:rPr lang="it-IT" sz="2400" dirty="0" smtClean="0">
                <a:solidFill>
                  <a:schemeClr val="bg1"/>
                </a:solidFill>
                <a:latin typeface="Cambria Math" panose="02040503050406030204" pitchFamily="18" charset="0"/>
                <a:ea typeface="Cambria Math" panose="02040503050406030204" pitchFamily="18" charset="0"/>
              </a:rPr>
              <a:t>‹‹</a:t>
            </a:r>
            <a:r>
              <a:rPr lang="it-IT" sz="2400" dirty="0">
                <a:solidFill>
                  <a:schemeClr val="bg1"/>
                </a:solidFill>
              </a:rPr>
              <a:t>L</a:t>
            </a:r>
            <a:r>
              <a:rPr lang="it-IT" sz="2400" dirty="0" smtClean="0">
                <a:solidFill>
                  <a:schemeClr val="bg1"/>
                </a:solidFill>
              </a:rPr>
              <a:t>a </a:t>
            </a:r>
            <a:r>
              <a:rPr lang="it-IT" sz="2400" dirty="0">
                <a:solidFill>
                  <a:schemeClr val="bg1"/>
                </a:solidFill>
              </a:rPr>
              <a:t>poesie e je come une </a:t>
            </a:r>
            <a:r>
              <a:rPr lang="it-IT" sz="2400" dirty="0" err="1">
                <a:solidFill>
                  <a:schemeClr val="bg1"/>
                </a:solidFill>
              </a:rPr>
              <a:t>isule</a:t>
            </a:r>
            <a:r>
              <a:rPr lang="it-IT" sz="2400" dirty="0">
                <a:solidFill>
                  <a:schemeClr val="bg1"/>
                </a:solidFill>
              </a:rPr>
              <a:t> che e </a:t>
            </a:r>
            <a:r>
              <a:rPr lang="it-IT" sz="2400" dirty="0" err="1">
                <a:solidFill>
                  <a:schemeClr val="bg1"/>
                </a:solidFill>
              </a:rPr>
              <a:t>ven</a:t>
            </a:r>
            <a:r>
              <a:rPr lang="it-IT" sz="2400" dirty="0">
                <a:solidFill>
                  <a:schemeClr val="bg1"/>
                </a:solidFill>
              </a:rPr>
              <a:t> </a:t>
            </a:r>
            <a:r>
              <a:rPr lang="it-IT" sz="2400" dirty="0" err="1">
                <a:solidFill>
                  <a:schemeClr val="bg1"/>
                </a:solidFill>
              </a:rPr>
              <a:t>fûr</a:t>
            </a:r>
            <a:r>
              <a:rPr lang="it-IT" sz="2400" dirty="0">
                <a:solidFill>
                  <a:schemeClr val="bg1"/>
                </a:solidFill>
              </a:rPr>
              <a:t> </a:t>
            </a:r>
            <a:r>
              <a:rPr lang="it-IT" sz="2400" dirty="0" err="1">
                <a:solidFill>
                  <a:schemeClr val="bg1"/>
                </a:solidFill>
              </a:rPr>
              <a:t>inte</a:t>
            </a:r>
            <a:r>
              <a:rPr lang="it-IT" sz="2400" dirty="0">
                <a:solidFill>
                  <a:schemeClr val="bg1"/>
                </a:solidFill>
              </a:rPr>
              <a:t> </a:t>
            </a:r>
            <a:r>
              <a:rPr lang="it-IT" sz="2400" dirty="0" smtClean="0">
                <a:solidFill>
                  <a:schemeClr val="bg1"/>
                </a:solidFill>
              </a:rPr>
              <a:t>fumate</a:t>
            </a:r>
            <a:r>
              <a:rPr lang="it-IT" sz="2400" dirty="0" smtClean="0">
                <a:solidFill>
                  <a:schemeClr val="bg1"/>
                </a:solidFill>
                <a:latin typeface="Cambria Math" panose="02040503050406030204" pitchFamily="18" charset="0"/>
                <a:ea typeface="Cambria Math" panose="02040503050406030204" pitchFamily="18" charset="0"/>
              </a:rPr>
              <a:t>››</a:t>
            </a:r>
            <a:r>
              <a:rPr lang="it-IT" sz="2400" dirty="0">
                <a:solidFill>
                  <a:schemeClr val="bg1"/>
                </a:solidFill>
              </a:rPr>
              <a:t>.</a:t>
            </a:r>
          </a:p>
          <a:p>
            <a:r>
              <a:rPr lang="it-IT" sz="2400" dirty="0">
                <a:solidFill>
                  <a:schemeClr val="bg1"/>
                </a:solidFill>
              </a:rPr>
              <a:t> </a:t>
            </a:r>
          </a:p>
          <a:p>
            <a:r>
              <a:rPr lang="it-IT" sz="2400" dirty="0" smtClean="0">
                <a:solidFill>
                  <a:schemeClr val="bg1"/>
                </a:solidFill>
                <a:latin typeface="Cambria Math" panose="02040503050406030204" pitchFamily="18" charset="0"/>
                <a:ea typeface="Cambria Math" panose="02040503050406030204" pitchFamily="18" charset="0"/>
              </a:rPr>
              <a:t>‹‹</a:t>
            </a:r>
            <a:r>
              <a:rPr lang="it-IT" sz="2400" dirty="0" smtClean="0">
                <a:solidFill>
                  <a:schemeClr val="bg1"/>
                </a:solidFill>
              </a:rPr>
              <a:t>O </a:t>
            </a:r>
            <a:r>
              <a:rPr lang="it-IT" sz="2400" dirty="0" err="1">
                <a:solidFill>
                  <a:schemeClr val="bg1"/>
                </a:solidFill>
              </a:rPr>
              <a:t>scrîf</a:t>
            </a:r>
            <a:r>
              <a:rPr lang="it-IT" sz="2400" dirty="0">
                <a:solidFill>
                  <a:schemeClr val="bg1"/>
                </a:solidFill>
              </a:rPr>
              <a:t> </a:t>
            </a:r>
            <a:r>
              <a:rPr lang="it-IT" sz="2400" dirty="0" err="1">
                <a:solidFill>
                  <a:schemeClr val="bg1"/>
                </a:solidFill>
              </a:rPr>
              <a:t>cul</a:t>
            </a:r>
            <a:r>
              <a:rPr lang="it-IT" sz="2400" dirty="0">
                <a:solidFill>
                  <a:schemeClr val="bg1"/>
                </a:solidFill>
              </a:rPr>
              <a:t> lapis, no ami </a:t>
            </a:r>
            <a:r>
              <a:rPr lang="it-IT" sz="2400" dirty="0" err="1">
                <a:solidFill>
                  <a:schemeClr val="bg1"/>
                </a:solidFill>
              </a:rPr>
              <a:t>tant</a:t>
            </a:r>
            <a:r>
              <a:rPr lang="it-IT" sz="2400" dirty="0">
                <a:solidFill>
                  <a:schemeClr val="bg1"/>
                </a:solidFill>
              </a:rPr>
              <a:t> il computer, a </a:t>
            </a:r>
            <a:r>
              <a:rPr lang="it-IT" sz="2400" dirty="0" err="1">
                <a:solidFill>
                  <a:schemeClr val="bg1"/>
                </a:solidFill>
              </a:rPr>
              <a:t>lis</a:t>
            </a:r>
            <a:r>
              <a:rPr lang="it-IT" sz="2400" dirty="0">
                <a:solidFill>
                  <a:schemeClr val="bg1"/>
                </a:solidFill>
              </a:rPr>
              <a:t> email o </a:t>
            </a:r>
            <a:r>
              <a:rPr lang="it-IT" sz="2400" dirty="0" err="1">
                <a:solidFill>
                  <a:schemeClr val="bg1"/>
                </a:solidFill>
              </a:rPr>
              <a:t>preferìs</a:t>
            </a:r>
            <a:r>
              <a:rPr lang="it-IT" sz="2400" dirty="0">
                <a:solidFill>
                  <a:schemeClr val="bg1"/>
                </a:solidFill>
              </a:rPr>
              <a:t> la </a:t>
            </a:r>
            <a:r>
              <a:rPr lang="it-IT" sz="2400" dirty="0" err="1" smtClean="0">
                <a:solidFill>
                  <a:schemeClr val="bg1"/>
                </a:solidFill>
              </a:rPr>
              <a:t>vôs</a:t>
            </a:r>
            <a:r>
              <a:rPr lang="it-IT" sz="2400" dirty="0" smtClean="0">
                <a:solidFill>
                  <a:schemeClr val="bg1"/>
                </a:solidFill>
                <a:latin typeface="Cambria Math" panose="02040503050406030204" pitchFamily="18" charset="0"/>
                <a:ea typeface="Cambria Math" panose="02040503050406030204" pitchFamily="18" charset="0"/>
              </a:rPr>
              <a:t>››.</a:t>
            </a:r>
            <a:endParaRPr lang="it-IT" sz="2400" dirty="0">
              <a:solidFill>
                <a:schemeClr val="bg1"/>
              </a:solidFill>
            </a:endParaRPr>
          </a:p>
          <a:p>
            <a:r>
              <a:rPr lang="it-IT" sz="2400" dirty="0">
                <a:solidFill>
                  <a:schemeClr val="bg1"/>
                </a:solidFill>
              </a:rPr>
              <a:t> </a:t>
            </a:r>
          </a:p>
          <a:p>
            <a:r>
              <a:rPr lang="it-IT" sz="2400" dirty="0">
                <a:solidFill>
                  <a:schemeClr val="bg1"/>
                </a:solidFill>
                <a:latin typeface="Cambria Math" panose="02040503050406030204" pitchFamily="18" charset="0"/>
                <a:ea typeface="Cambria Math" panose="02040503050406030204" pitchFamily="18" charset="0"/>
              </a:rPr>
              <a:t>‹‹ </a:t>
            </a:r>
            <a:r>
              <a:rPr lang="it-IT" sz="2400" dirty="0">
                <a:solidFill>
                  <a:schemeClr val="bg1"/>
                </a:solidFill>
              </a:rPr>
              <a:t>O</a:t>
            </a:r>
            <a:r>
              <a:rPr lang="it-IT" sz="2400" dirty="0" smtClean="0">
                <a:solidFill>
                  <a:schemeClr val="bg1"/>
                </a:solidFill>
              </a:rPr>
              <a:t> </a:t>
            </a:r>
            <a:r>
              <a:rPr lang="it-IT" sz="2400" dirty="0" err="1">
                <a:solidFill>
                  <a:schemeClr val="bg1"/>
                </a:solidFill>
              </a:rPr>
              <a:t>scrîf</a:t>
            </a:r>
            <a:r>
              <a:rPr lang="it-IT" sz="2400" dirty="0">
                <a:solidFill>
                  <a:schemeClr val="bg1"/>
                </a:solidFill>
              </a:rPr>
              <a:t> in </a:t>
            </a:r>
            <a:r>
              <a:rPr lang="it-IT" sz="2400" dirty="0" err="1">
                <a:solidFill>
                  <a:schemeClr val="bg1"/>
                </a:solidFill>
              </a:rPr>
              <a:t>furlan</a:t>
            </a:r>
            <a:r>
              <a:rPr lang="it-IT" sz="2400" dirty="0">
                <a:solidFill>
                  <a:schemeClr val="bg1"/>
                </a:solidFill>
              </a:rPr>
              <a:t> </a:t>
            </a:r>
            <a:r>
              <a:rPr lang="it-IT" sz="2400" dirty="0" err="1">
                <a:solidFill>
                  <a:schemeClr val="bg1"/>
                </a:solidFill>
              </a:rPr>
              <a:t>parcè</a:t>
            </a:r>
            <a:r>
              <a:rPr lang="it-IT" sz="2400" dirty="0">
                <a:solidFill>
                  <a:schemeClr val="bg1"/>
                </a:solidFill>
              </a:rPr>
              <a:t> che e je une </a:t>
            </a:r>
            <a:r>
              <a:rPr lang="it-IT" sz="2400" dirty="0" err="1">
                <a:solidFill>
                  <a:schemeClr val="bg1"/>
                </a:solidFill>
              </a:rPr>
              <a:t>lenghe</a:t>
            </a:r>
            <a:r>
              <a:rPr lang="it-IT" sz="2400" dirty="0">
                <a:solidFill>
                  <a:schemeClr val="bg1"/>
                </a:solidFill>
              </a:rPr>
              <a:t>. </a:t>
            </a:r>
            <a:r>
              <a:rPr lang="it-IT" sz="2400" dirty="0" smtClean="0">
                <a:solidFill>
                  <a:schemeClr val="bg1"/>
                </a:solidFill>
              </a:rPr>
              <a:t>E </a:t>
            </a:r>
            <a:r>
              <a:rPr lang="it-IT" sz="2400" dirty="0" err="1">
                <a:solidFill>
                  <a:schemeClr val="bg1"/>
                </a:solidFill>
              </a:rPr>
              <a:t>puarte</a:t>
            </a:r>
            <a:r>
              <a:rPr lang="it-IT" sz="2400" dirty="0">
                <a:solidFill>
                  <a:schemeClr val="bg1"/>
                </a:solidFill>
              </a:rPr>
              <a:t> </a:t>
            </a:r>
            <a:r>
              <a:rPr lang="it-IT" sz="2400" dirty="0" err="1">
                <a:solidFill>
                  <a:schemeClr val="bg1"/>
                </a:solidFill>
              </a:rPr>
              <a:t>cun</a:t>
            </a:r>
            <a:r>
              <a:rPr lang="it-IT" sz="2400" dirty="0">
                <a:solidFill>
                  <a:schemeClr val="bg1"/>
                </a:solidFill>
              </a:rPr>
              <a:t> se un </a:t>
            </a:r>
            <a:r>
              <a:rPr lang="it-IT" sz="2400" dirty="0" err="1">
                <a:solidFill>
                  <a:schemeClr val="bg1"/>
                </a:solidFill>
              </a:rPr>
              <a:t>mont</a:t>
            </a:r>
            <a:r>
              <a:rPr lang="it-IT" sz="2400" dirty="0">
                <a:solidFill>
                  <a:schemeClr val="bg1"/>
                </a:solidFill>
              </a:rPr>
              <a:t>, e </a:t>
            </a:r>
            <a:r>
              <a:rPr lang="it-IT" sz="2400" dirty="0" err="1">
                <a:solidFill>
                  <a:schemeClr val="bg1"/>
                </a:solidFill>
              </a:rPr>
              <a:t>puarte</a:t>
            </a:r>
            <a:r>
              <a:rPr lang="it-IT" sz="2400" dirty="0">
                <a:solidFill>
                  <a:schemeClr val="bg1"/>
                </a:solidFill>
              </a:rPr>
              <a:t> </a:t>
            </a:r>
            <a:r>
              <a:rPr lang="it-IT" sz="2400" dirty="0" err="1">
                <a:solidFill>
                  <a:schemeClr val="bg1"/>
                </a:solidFill>
              </a:rPr>
              <a:t>cun</a:t>
            </a:r>
            <a:r>
              <a:rPr lang="it-IT" sz="2400" dirty="0">
                <a:solidFill>
                  <a:schemeClr val="bg1"/>
                </a:solidFill>
              </a:rPr>
              <a:t> se i </a:t>
            </a:r>
            <a:r>
              <a:rPr lang="it-IT" sz="2400" dirty="0" err="1">
                <a:solidFill>
                  <a:schemeClr val="bg1"/>
                </a:solidFill>
              </a:rPr>
              <a:t>detrîts</a:t>
            </a:r>
            <a:r>
              <a:rPr lang="it-IT" sz="2400" dirty="0">
                <a:solidFill>
                  <a:schemeClr val="bg1"/>
                </a:solidFill>
              </a:rPr>
              <a:t> de storie. </a:t>
            </a:r>
            <a:r>
              <a:rPr lang="it-IT" sz="2400" dirty="0" err="1" smtClean="0">
                <a:solidFill>
                  <a:schemeClr val="bg1"/>
                </a:solidFill>
              </a:rPr>
              <a:t>Plui</a:t>
            </a:r>
            <a:r>
              <a:rPr lang="it-IT" sz="2400" dirty="0" smtClean="0">
                <a:solidFill>
                  <a:schemeClr val="bg1"/>
                </a:solidFill>
              </a:rPr>
              <a:t> </a:t>
            </a:r>
            <a:r>
              <a:rPr lang="it-IT" sz="2400" dirty="0" err="1">
                <a:solidFill>
                  <a:schemeClr val="bg1"/>
                </a:solidFill>
              </a:rPr>
              <a:t>prospetivis</a:t>
            </a:r>
            <a:r>
              <a:rPr lang="it-IT" sz="2400" dirty="0">
                <a:solidFill>
                  <a:schemeClr val="bg1"/>
                </a:solidFill>
              </a:rPr>
              <a:t> o vin sul </a:t>
            </a:r>
            <a:r>
              <a:rPr lang="it-IT" sz="2400" dirty="0" err="1">
                <a:solidFill>
                  <a:schemeClr val="bg1"/>
                </a:solidFill>
              </a:rPr>
              <a:t>mont</a:t>
            </a:r>
            <a:r>
              <a:rPr lang="it-IT" sz="2400" dirty="0">
                <a:solidFill>
                  <a:schemeClr val="bg1"/>
                </a:solidFill>
              </a:rPr>
              <a:t>, </a:t>
            </a:r>
            <a:r>
              <a:rPr lang="it-IT" sz="2400" dirty="0" err="1">
                <a:solidFill>
                  <a:schemeClr val="bg1"/>
                </a:solidFill>
              </a:rPr>
              <a:t>plui</a:t>
            </a:r>
            <a:r>
              <a:rPr lang="it-IT" sz="2400" dirty="0">
                <a:solidFill>
                  <a:schemeClr val="bg1"/>
                </a:solidFill>
              </a:rPr>
              <a:t> o sin </a:t>
            </a:r>
            <a:r>
              <a:rPr lang="it-IT" sz="2400" dirty="0" err="1" smtClean="0">
                <a:solidFill>
                  <a:schemeClr val="bg1"/>
                </a:solidFill>
              </a:rPr>
              <a:t>siôrs</a:t>
            </a:r>
            <a:r>
              <a:rPr lang="it-IT" sz="2400" dirty="0" smtClean="0">
                <a:solidFill>
                  <a:schemeClr val="bg1"/>
                </a:solidFill>
                <a:latin typeface="Cambria Math" panose="02040503050406030204" pitchFamily="18" charset="0"/>
                <a:ea typeface="Cambria Math" panose="02040503050406030204" pitchFamily="18" charset="0"/>
              </a:rPr>
              <a:t>››.</a:t>
            </a:r>
            <a:endParaRPr lang="it-IT" sz="2400" dirty="0">
              <a:solidFill>
                <a:schemeClr val="bg1"/>
              </a:solidFill>
            </a:endParaRPr>
          </a:p>
          <a:p>
            <a:r>
              <a:rPr lang="it-IT" sz="2400" dirty="0" smtClean="0">
                <a:solidFill>
                  <a:schemeClr val="bg1"/>
                </a:solidFill>
              </a:rPr>
              <a:t>.</a:t>
            </a:r>
            <a:endParaRPr lang="it-IT" sz="2400" dirty="0">
              <a:solidFill>
                <a:schemeClr val="bg1"/>
              </a:solidFill>
            </a:endParaRPr>
          </a:p>
          <a:p>
            <a:endParaRPr lang="it-IT" sz="2400" dirty="0">
              <a:solidFill>
                <a:schemeClr val="bg1"/>
              </a:solidFill>
            </a:endParaRPr>
          </a:p>
        </p:txBody>
      </p:sp>
      <p:sp>
        <p:nvSpPr>
          <p:cNvPr id="7" name="TextBox 6"/>
          <p:cNvSpPr txBox="1"/>
          <p:nvPr/>
        </p:nvSpPr>
        <p:spPr>
          <a:xfrm>
            <a:off x="304800" y="5257800"/>
            <a:ext cx="8458200" cy="369332"/>
          </a:xfrm>
          <a:prstGeom prst="rect">
            <a:avLst/>
          </a:prstGeom>
          <a:noFill/>
        </p:spPr>
        <p:txBody>
          <a:bodyPr wrap="square" rtlCol="0">
            <a:spAutoFit/>
          </a:bodyPr>
          <a:lstStyle/>
          <a:p>
            <a:r>
              <a:rPr lang="it-IT" dirty="0" smtClean="0">
                <a:solidFill>
                  <a:srgbClr val="FFFF00"/>
                </a:solidFill>
                <a:hlinkClick r:id="rId3"/>
              </a:rPr>
              <a:t>https://www.youtube.com/watch?v=3uy2a7bqIf8</a:t>
            </a:r>
            <a:endParaRPr lang="it-IT" dirty="0">
              <a:solidFill>
                <a:srgbClr val="FFFF00"/>
              </a:solidFill>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432</TotalTime>
  <Words>670</Words>
  <Application>Microsoft Office PowerPoint</Application>
  <PresentationFormat>Presentazione su schermo (4:3)</PresentationFormat>
  <Paragraphs>93</Paragraphs>
  <Slides>11</Slides>
  <Notes>3</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11</vt:i4>
      </vt:variant>
    </vt:vector>
  </HeadingPairs>
  <TitlesOfParts>
    <vt:vector size="17" baseType="lpstr">
      <vt:lpstr>Arial</vt:lpstr>
      <vt:lpstr>Calibri</vt:lpstr>
      <vt:lpstr>Cambria Math</vt:lpstr>
      <vt:lpstr>Symbol</vt:lpstr>
      <vt:lpstr>Times New Roman</vt:lpstr>
      <vt:lpstr>Office Theme</vt:lpstr>
      <vt:lpstr>PIERLUIGI CAPPELLO (1967-2017) SU LIS ALIS DE POESIE</vt:lpstr>
      <vt:lpstr> LA SÔ STORIE PAR IMAGJINS </vt:lpstr>
      <vt:lpstr>LA BIOGRAFIE</vt:lpstr>
      <vt:lpstr>lis oparis </vt:lpstr>
      <vt:lpstr>  POETE BILENGÂL: TALIAN E FURLAN </vt:lpstr>
      <vt:lpstr>LE POESIE</vt:lpstr>
      <vt:lpstr>LE POESIE</vt:lpstr>
      <vt:lpstr>LE POESIE</vt:lpstr>
      <vt:lpstr>CONCLUSIONE </vt:lpstr>
      <vt:lpstr>POESIE </vt:lpstr>
      <vt:lpstr>POESIE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PIERLUIGI CAPPELLO (1967-2017) SULLE ALI DELLA POESIA</dc:title>
  <dc:creator>Cristina Stringaro</dc:creator>
  <cp:lastModifiedBy>seven</cp:lastModifiedBy>
  <cp:revision>28</cp:revision>
  <dcterms:created xsi:type="dcterms:W3CDTF">2006-08-16T00:00:00Z</dcterms:created>
  <dcterms:modified xsi:type="dcterms:W3CDTF">2020-07-16T09:36:20Z</dcterms:modified>
</cp:coreProperties>
</file>