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4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ena Sigura" initials="ES" lastIdx="1" clrIdx="0">
    <p:extLst>
      <p:ext uri="{19B8F6BF-5375-455C-9EA6-DF929625EA0E}">
        <p15:presenceInfo xmlns:p15="http://schemas.microsoft.com/office/powerpoint/2012/main" userId="S::135757@aulecsit.uniud.it::224dfb43-f916-4f32-bd31-2b50cc6310b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58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DBF34-5005-4FCC-BC24-42FEBEC7CC4B}" type="datetimeFigureOut">
              <a:rPr lang="it-IT" smtClean="0"/>
              <a:t>16/07/2020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7442EC58-B1C9-426D-ADB1-CE259152C7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3522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DBF34-5005-4FCC-BC24-42FEBEC7CC4B}" type="datetimeFigureOut">
              <a:rPr lang="it-IT" smtClean="0"/>
              <a:t>16/07/2020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442EC58-B1C9-426D-ADB1-CE259152C7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42730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DBF34-5005-4FCC-BC24-42FEBEC7CC4B}" type="datetimeFigureOut">
              <a:rPr lang="it-IT" smtClean="0"/>
              <a:t>16/07/2020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442EC58-B1C9-426D-ADB1-CE259152C701}" type="slidenum">
              <a:rPr lang="it-IT" smtClean="0"/>
              <a:t>‹N›</a:t>
            </a:fld>
            <a:endParaRPr lang="it-IT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63610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DBF34-5005-4FCC-BC24-42FEBEC7CC4B}" type="datetimeFigureOut">
              <a:rPr lang="it-IT" smtClean="0"/>
              <a:t>16/07/2020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442EC58-B1C9-426D-ADB1-CE259152C7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45294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DBF34-5005-4FCC-BC24-42FEBEC7CC4B}" type="datetimeFigureOut">
              <a:rPr lang="it-IT" smtClean="0"/>
              <a:t>16/07/2020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442EC58-B1C9-426D-ADB1-CE259152C701}" type="slidenum">
              <a:rPr lang="it-IT" smtClean="0"/>
              <a:t>‹N›</a:t>
            </a:fld>
            <a:endParaRPr lang="it-IT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795962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DBF34-5005-4FCC-BC24-42FEBEC7CC4B}" type="datetimeFigureOut">
              <a:rPr lang="it-IT" smtClean="0"/>
              <a:t>16/07/2020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442EC58-B1C9-426D-ADB1-CE259152C7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093217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DBF34-5005-4FCC-BC24-42FEBEC7CC4B}" type="datetimeFigureOut">
              <a:rPr lang="it-IT" smtClean="0"/>
              <a:t>16/07/2020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2EC58-B1C9-426D-ADB1-CE259152C7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89195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DBF34-5005-4FCC-BC24-42FEBEC7CC4B}" type="datetimeFigureOut">
              <a:rPr lang="it-IT" smtClean="0"/>
              <a:t>16/07/2020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2EC58-B1C9-426D-ADB1-CE259152C7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3104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DBF34-5005-4FCC-BC24-42FEBEC7CC4B}" type="datetimeFigureOut">
              <a:rPr lang="it-IT" smtClean="0"/>
              <a:t>16/07/2020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2EC58-B1C9-426D-ADB1-CE259152C7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32414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DBF34-5005-4FCC-BC24-42FEBEC7CC4B}" type="datetimeFigureOut">
              <a:rPr lang="it-IT" smtClean="0"/>
              <a:t>16/07/2020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442EC58-B1C9-426D-ADB1-CE259152C7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4058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DBF34-5005-4FCC-BC24-42FEBEC7CC4B}" type="datetimeFigureOut">
              <a:rPr lang="it-IT" smtClean="0"/>
              <a:t>16/07/2020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442EC58-B1C9-426D-ADB1-CE259152C7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4351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DBF34-5005-4FCC-BC24-42FEBEC7CC4B}" type="datetimeFigureOut">
              <a:rPr lang="it-IT" smtClean="0"/>
              <a:t>16/07/2020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442EC58-B1C9-426D-ADB1-CE259152C7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92277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DBF34-5005-4FCC-BC24-42FEBEC7CC4B}" type="datetimeFigureOut">
              <a:rPr lang="it-IT" smtClean="0"/>
              <a:t>16/07/2020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2EC58-B1C9-426D-ADB1-CE259152C7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33687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DBF34-5005-4FCC-BC24-42FEBEC7CC4B}" type="datetimeFigureOut">
              <a:rPr lang="it-IT" smtClean="0"/>
              <a:t>16/07/2020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2EC58-B1C9-426D-ADB1-CE259152C7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3724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DBF34-5005-4FCC-BC24-42FEBEC7CC4B}" type="datetimeFigureOut">
              <a:rPr lang="it-IT" smtClean="0"/>
              <a:t>16/07/2020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2EC58-B1C9-426D-ADB1-CE259152C7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1145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DBF34-5005-4FCC-BC24-42FEBEC7CC4B}" type="datetimeFigureOut">
              <a:rPr lang="it-IT" smtClean="0"/>
              <a:t>16/07/2020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442EC58-B1C9-426D-ADB1-CE259152C7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4389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DBF34-5005-4FCC-BC24-42FEBEC7CC4B}" type="datetimeFigureOut">
              <a:rPr lang="it-IT" smtClean="0"/>
              <a:t>16/07/2020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442EC58-B1C9-426D-ADB1-CE259152C7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9349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0D629E91-F6A7-40AB-A2B4-A52C602B0A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38276" y="821530"/>
            <a:ext cx="9144000" cy="1195388"/>
          </a:xfrm>
        </p:spPr>
        <p:txBody>
          <a:bodyPr>
            <a:normAutofit/>
          </a:bodyPr>
          <a:lstStyle/>
          <a:p>
            <a:pPr algn="ctr"/>
            <a:r>
              <a:rPr lang="it-IT" sz="3600" b="1" dirty="0"/>
              <a:t>SCUVIERZÌN IL CODING CU LA </a:t>
            </a:r>
            <a:br>
              <a:rPr lang="it-IT" sz="3600" b="1" dirty="0"/>
            </a:br>
            <a:r>
              <a:rPr lang="it-IT" sz="3600" b="1" dirty="0"/>
              <a:t>BEE BOT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="" xmlns:a16="http://schemas.microsoft.com/office/drawing/2014/main" id="{7135F51F-F0B1-4FD4-8B82-5695BAABC4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05001" y="4502944"/>
            <a:ext cx="8210550" cy="1655762"/>
          </a:xfrm>
        </p:spPr>
        <p:txBody>
          <a:bodyPr/>
          <a:lstStyle/>
          <a:p>
            <a:pPr algn="just"/>
            <a:r>
              <a:rPr lang="it-IT" sz="2400" b="1" dirty="0"/>
              <a:t>BEE BOT </a:t>
            </a:r>
            <a:r>
              <a:rPr lang="it-IT" sz="2400" dirty="0"/>
              <a:t>al è un </a:t>
            </a:r>
            <a:r>
              <a:rPr lang="it-IT" sz="2400" dirty="0" err="1"/>
              <a:t>robotin</a:t>
            </a:r>
            <a:r>
              <a:rPr lang="it-IT" sz="2400" dirty="0"/>
              <a:t> a forme di </a:t>
            </a:r>
            <a:r>
              <a:rPr lang="it-IT" sz="2400" dirty="0" err="1"/>
              <a:t>âf</a:t>
            </a:r>
            <a:r>
              <a:rPr lang="it-IT" sz="2400" dirty="0"/>
              <a:t> , une </a:t>
            </a:r>
            <a:r>
              <a:rPr lang="it-IT" sz="2400" dirty="0" err="1"/>
              <a:t>vore</a:t>
            </a:r>
            <a:r>
              <a:rPr lang="it-IT" sz="2400" dirty="0"/>
              <a:t> </a:t>
            </a:r>
            <a:r>
              <a:rPr lang="it-IT" sz="2400" dirty="0" err="1"/>
              <a:t>facil</a:t>
            </a:r>
            <a:r>
              <a:rPr lang="it-IT" sz="2400" dirty="0"/>
              <a:t> di </a:t>
            </a:r>
            <a:r>
              <a:rPr lang="it-IT" sz="2400" dirty="0" err="1"/>
              <a:t>doprâ</a:t>
            </a:r>
            <a:r>
              <a:rPr lang="it-IT" sz="2400" dirty="0"/>
              <a:t>, che al </a:t>
            </a:r>
            <a:r>
              <a:rPr lang="it-IT" sz="2400" dirty="0" err="1"/>
              <a:t>permet</a:t>
            </a:r>
            <a:r>
              <a:rPr lang="it-IT" sz="2400" dirty="0"/>
              <a:t> di </a:t>
            </a:r>
            <a:r>
              <a:rPr lang="it-IT" sz="2400" dirty="0" err="1"/>
              <a:t>introdusi</a:t>
            </a:r>
            <a:r>
              <a:rPr lang="it-IT" sz="2400" dirty="0"/>
              <a:t> il CODING </a:t>
            </a:r>
            <a:r>
              <a:rPr lang="it-IT" sz="2400" dirty="0" err="1"/>
              <a:t>inte</a:t>
            </a:r>
            <a:r>
              <a:rPr lang="it-IT" sz="2400" dirty="0"/>
              <a:t> </a:t>
            </a:r>
            <a:r>
              <a:rPr lang="it-IT" sz="2400" dirty="0" err="1"/>
              <a:t>scuele</a:t>
            </a:r>
            <a:r>
              <a:rPr lang="it-IT" sz="2400" dirty="0"/>
              <a:t> de infanzie e </a:t>
            </a:r>
            <a:r>
              <a:rPr lang="it-IT" sz="2400" dirty="0" err="1"/>
              <a:t>intes</a:t>
            </a:r>
            <a:r>
              <a:rPr lang="it-IT" sz="2400" dirty="0"/>
              <a:t> primis </a:t>
            </a:r>
            <a:r>
              <a:rPr lang="it-IT" sz="2400" dirty="0" err="1"/>
              <a:t>classis</a:t>
            </a:r>
            <a:r>
              <a:rPr lang="it-IT" sz="2400" dirty="0"/>
              <a:t> de </a:t>
            </a:r>
            <a:r>
              <a:rPr lang="it-IT" sz="2400" dirty="0" err="1"/>
              <a:t>scuele</a:t>
            </a:r>
            <a:r>
              <a:rPr lang="it-IT" sz="2400" dirty="0"/>
              <a:t> primarie</a:t>
            </a:r>
            <a:r>
              <a:rPr lang="it-IT" dirty="0"/>
              <a:t>.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="" xmlns:a16="http://schemas.microsoft.com/office/drawing/2014/main" id="{418F49F7-6B2D-454B-9B2E-07CBFE3476F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410450" y="2221706"/>
            <a:ext cx="2514600" cy="2076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70992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A8634BF0-171D-4E33-A4B7-C859197B28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90489"/>
            <a:ext cx="10515600" cy="2195574"/>
          </a:xfrm>
        </p:spPr>
        <p:txBody>
          <a:bodyPr>
            <a:normAutofit fontScale="90000"/>
          </a:bodyPr>
          <a:lstStyle/>
          <a:p>
            <a:pPr algn="ctr"/>
            <a:r>
              <a:rPr lang="it-IT" sz="4000" b="1" dirty="0"/>
              <a:t>I COMANTS DE BEE BOT</a:t>
            </a:r>
            <a:r>
              <a:rPr lang="it-IT" dirty="0"/>
              <a:t/>
            </a:r>
            <a:br>
              <a:rPr lang="it-IT" dirty="0"/>
            </a:br>
            <a:r>
              <a:rPr lang="it-IT" dirty="0"/>
              <a:t/>
            </a:r>
            <a:br>
              <a:rPr lang="it-IT" dirty="0"/>
            </a:br>
            <a:r>
              <a:rPr lang="it-IT" sz="2800" dirty="0"/>
              <a:t>La BEE BOT e je </a:t>
            </a:r>
            <a:r>
              <a:rPr lang="it-IT" sz="2800" dirty="0" err="1"/>
              <a:t>programabile</a:t>
            </a:r>
            <a:r>
              <a:rPr lang="it-IT" sz="2800" dirty="0"/>
              <a:t> a </a:t>
            </a:r>
            <a:r>
              <a:rPr lang="it-IT" sz="2800" dirty="0" err="1"/>
              <a:t>mieç</a:t>
            </a:r>
            <a:r>
              <a:rPr lang="it-IT" sz="2800" dirty="0"/>
              <a:t> di </a:t>
            </a:r>
            <a:r>
              <a:rPr lang="it-IT" sz="2800" dirty="0" err="1"/>
              <a:t>siet</a:t>
            </a:r>
            <a:r>
              <a:rPr lang="it-IT" sz="2800" dirty="0"/>
              <a:t> </a:t>
            </a:r>
            <a:r>
              <a:rPr lang="it-IT" sz="2800" dirty="0" err="1"/>
              <a:t>botons</a:t>
            </a:r>
            <a:r>
              <a:rPr lang="it-IT" sz="2800" dirty="0"/>
              <a:t> che a son </a:t>
            </a:r>
            <a:r>
              <a:rPr lang="it-IT" sz="2800" dirty="0" err="1"/>
              <a:t>posizionâts</a:t>
            </a:r>
            <a:r>
              <a:rPr lang="it-IT" sz="2800" dirty="0"/>
              <a:t> su la </a:t>
            </a:r>
            <a:r>
              <a:rPr lang="it-IT" sz="2800" dirty="0" err="1"/>
              <a:t>schene</a:t>
            </a:r>
            <a:r>
              <a:rPr lang="it-IT" sz="2800" dirty="0"/>
              <a:t>.</a:t>
            </a: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pic>
        <p:nvPicPr>
          <p:cNvPr id="5" name="Segnaposto contenuto 4">
            <a:extLst>
              <a:ext uri="{FF2B5EF4-FFF2-40B4-BE49-F238E27FC236}">
                <a16:creationId xmlns="" xmlns:a16="http://schemas.microsoft.com/office/drawing/2014/main" id="{6F5333AD-4C28-4D5C-B829-1DF1DB3A933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432354" y="2953604"/>
            <a:ext cx="2958882" cy="3313907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="" xmlns:a16="http://schemas.microsoft.com/office/drawing/2014/main" id="{AA39DB6A-D675-4579-B590-08B70F372827}"/>
              </a:ext>
            </a:extLst>
          </p:cNvPr>
          <p:cNvSpPr txBox="1"/>
          <p:nvPr/>
        </p:nvSpPr>
        <p:spPr>
          <a:xfrm>
            <a:off x="7391236" y="3152129"/>
            <a:ext cx="23907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/>
              <a:t>Va </a:t>
            </a:r>
            <a:r>
              <a:rPr lang="it-IT" sz="2400" b="1" dirty="0" err="1"/>
              <a:t>indenant</a:t>
            </a:r>
            <a:endParaRPr lang="it-IT" sz="2400" b="1" dirty="0"/>
          </a:p>
        </p:txBody>
      </p:sp>
      <p:sp>
        <p:nvSpPr>
          <p:cNvPr id="7" name="CasellaDiTesto 6">
            <a:extLst>
              <a:ext uri="{FF2B5EF4-FFF2-40B4-BE49-F238E27FC236}">
                <a16:creationId xmlns="" xmlns:a16="http://schemas.microsoft.com/office/drawing/2014/main" id="{6C5D6F61-328B-4771-BD1D-56DF32E22543}"/>
              </a:ext>
            </a:extLst>
          </p:cNvPr>
          <p:cNvSpPr txBox="1"/>
          <p:nvPr/>
        </p:nvSpPr>
        <p:spPr>
          <a:xfrm>
            <a:off x="7486650" y="4251634"/>
            <a:ext cx="20383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err="1"/>
              <a:t>Zire</a:t>
            </a:r>
            <a:r>
              <a:rPr lang="it-IT" sz="2400" b="1" dirty="0"/>
              <a:t> a </a:t>
            </a:r>
            <a:r>
              <a:rPr lang="it-IT" sz="2400" b="1" dirty="0" err="1"/>
              <a:t>drete</a:t>
            </a:r>
            <a:endParaRPr lang="it-IT" sz="2400" b="1" dirty="0"/>
          </a:p>
        </p:txBody>
      </p:sp>
      <p:sp>
        <p:nvSpPr>
          <p:cNvPr id="8" name="CasellaDiTesto 7">
            <a:extLst>
              <a:ext uri="{FF2B5EF4-FFF2-40B4-BE49-F238E27FC236}">
                <a16:creationId xmlns="" xmlns:a16="http://schemas.microsoft.com/office/drawing/2014/main" id="{5A2DD9D1-6E63-4B5C-967B-E6511EAF4988}"/>
              </a:ext>
            </a:extLst>
          </p:cNvPr>
          <p:cNvSpPr txBox="1"/>
          <p:nvPr/>
        </p:nvSpPr>
        <p:spPr>
          <a:xfrm>
            <a:off x="7486650" y="5075235"/>
            <a:ext cx="2476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/>
              <a:t>Va </a:t>
            </a:r>
            <a:r>
              <a:rPr lang="it-IT" sz="2400" b="1" dirty="0" err="1"/>
              <a:t>indaûr</a:t>
            </a:r>
            <a:endParaRPr lang="it-IT" sz="2400" b="1" dirty="0"/>
          </a:p>
        </p:txBody>
      </p:sp>
      <p:sp>
        <p:nvSpPr>
          <p:cNvPr id="9" name="CasellaDiTesto 8">
            <a:extLst>
              <a:ext uri="{FF2B5EF4-FFF2-40B4-BE49-F238E27FC236}">
                <a16:creationId xmlns="" xmlns:a16="http://schemas.microsoft.com/office/drawing/2014/main" id="{2D298975-BBE0-4897-9323-2F251A196801}"/>
              </a:ext>
            </a:extLst>
          </p:cNvPr>
          <p:cNvSpPr txBox="1"/>
          <p:nvPr/>
        </p:nvSpPr>
        <p:spPr>
          <a:xfrm>
            <a:off x="3005303" y="3820756"/>
            <a:ext cx="1949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err="1"/>
              <a:t>Zire</a:t>
            </a:r>
            <a:r>
              <a:rPr lang="it-IT" sz="2400" b="1" dirty="0"/>
              <a:t> a </a:t>
            </a:r>
            <a:r>
              <a:rPr lang="it-IT" sz="2400" b="1" dirty="0" err="1"/>
              <a:t>çampe</a:t>
            </a:r>
            <a:endParaRPr lang="it-IT" sz="2400" b="1" dirty="0"/>
          </a:p>
        </p:txBody>
      </p:sp>
      <p:sp>
        <p:nvSpPr>
          <p:cNvPr id="10" name="CasellaDiTesto 9">
            <a:extLst>
              <a:ext uri="{FF2B5EF4-FFF2-40B4-BE49-F238E27FC236}">
                <a16:creationId xmlns="" xmlns:a16="http://schemas.microsoft.com/office/drawing/2014/main" id="{955247C4-5C7A-4E62-A399-C29B947709A2}"/>
              </a:ext>
            </a:extLst>
          </p:cNvPr>
          <p:cNvSpPr txBox="1"/>
          <p:nvPr/>
        </p:nvSpPr>
        <p:spPr>
          <a:xfrm>
            <a:off x="2387710" y="2813129"/>
            <a:ext cx="28670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err="1"/>
              <a:t>Scomence</a:t>
            </a:r>
            <a:r>
              <a:rPr lang="it-IT" sz="2400" b="1" dirty="0"/>
              <a:t> il </a:t>
            </a:r>
            <a:r>
              <a:rPr lang="it-IT" sz="2400" b="1" dirty="0" err="1"/>
              <a:t>percors</a:t>
            </a:r>
            <a:endParaRPr lang="it-IT" sz="2400" b="1" dirty="0"/>
          </a:p>
        </p:txBody>
      </p:sp>
      <p:sp>
        <p:nvSpPr>
          <p:cNvPr id="11" name="CasellaDiTesto 10">
            <a:extLst>
              <a:ext uri="{FF2B5EF4-FFF2-40B4-BE49-F238E27FC236}">
                <a16:creationId xmlns="" xmlns:a16="http://schemas.microsoft.com/office/drawing/2014/main" id="{B99E5427-B9AC-4936-847C-055912D121A1}"/>
              </a:ext>
            </a:extLst>
          </p:cNvPr>
          <p:cNvSpPr txBox="1"/>
          <p:nvPr/>
        </p:nvSpPr>
        <p:spPr>
          <a:xfrm>
            <a:off x="2387710" y="4834097"/>
            <a:ext cx="1949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err="1"/>
              <a:t>Scancele</a:t>
            </a:r>
            <a:r>
              <a:rPr lang="it-IT" sz="2400" b="1" dirty="0"/>
              <a:t> </a:t>
            </a:r>
            <a:r>
              <a:rPr lang="it-IT" sz="2400" b="1" dirty="0" err="1"/>
              <a:t>dut</a:t>
            </a:r>
            <a:endParaRPr lang="it-IT" sz="2400" b="1" dirty="0"/>
          </a:p>
        </p:txBody>
      </p:sp>
      <p:cxnSp>
        <p:nvCxnSpPr>
          <p:cNvPr id="15" name="Connettore diritto 14">
            <a:extLst>
              <a:ext uri="{FF2B5EF4-FFF2-40B4-BE49-F238E27FC236}">
                <a16:creationId xmlns="" xmlns:a16="http://schemas.microsoft.com/office/drawing/2014/main" id="{3E4C6D69-3766-4AF5-B07D-A03535E42B0C}"/>
              </a:ext>
            </a:extLst>
          </p:cNvPr>
          <p:cNvCxnSpPr/>
          <p:nvPr/>
        </p:nvCxnSpPr>
        <p:spPr>
          <a:xfrm>
            <a:off x="6619875" y="5812805"/>
            <a:ext cx="1066800" cy="16795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asellaDiTesto 15">
            <a:extLst>
              <a:ext uri="{FF2B5EF4-FFF2-40B4-BE49-F238E27FC236}">
                <a16:creationId xmlns="" xmlns:a16="http://schemas.microsoft.com/office/drawing/2014/main" id="{C24BA520-43C3-4E5F-A454-FBD97028FB6A}"/>
              </a:ext>
            </a:extLst>
          </p:cNvPr>
          <p:cNvSpPr txBox="1"/>
          <p:nvPr/>
        </p:nvSpPr>
        <p:spPr>
          <a:xfrm>
            <a:off x="7843672" y="5756544"/>
            <a:ext cx="20305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err="1"/>
              <a:t>Fâs</a:t>
            </a:r>
            <a:r>
              <a:rPr lang="it-IT" sz="2400" b="1" dirty="0"/>
              <a:t> une </a:t>
            </a:r>
            <a:r>
              <a:rPr lang="it-IT" sz="2400" b="1" dirty="0" err="1"/>
              <a:t>polse</a:t>
            </a:r>
            <a:endParaRPr lang="it-IT" sz="2400" b="1" dirty="0"/>
          </a:p>
        </p:txBody>
      </p:sp>
    </p:spTree>
    <p:extLst>
      <p:ext uri="{BB962C8B-B14F-4D97-AF65-F5344CB8AC3E}">
        <p14:creationId xmlns:p14="http://schemas.microsoft.com/office/powerpoint/2010/main" val="26479798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3A594D25-59A9-477E-A59B-749BADD470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4500" y="628650"/>
            <a:ext cx="9953624" cy="904875"/>
          </a:xfrm>
        </p:spPr>
        <p:txBody>
          <a:bodyPr/>
          <a:lstStyle/>
          <a:p>
            <a:r>
              <a:rPr lang="it-IT" b="1" dirty="0"/>
              <a:t>CUALCHI IDEE PAR LAVORÂ CU LA BEE BOT           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CB1079DA-019E-4E2D-930F-2C83864740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14499" y="1743075"/>
            <a:ext cx="9953625" cy="4667250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sz="2400" b="1" dirty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1 - PRIN PAS : PRESENTÌN LA BEE BOT</a:t>
            </a:r>
          </a:p>
          <a:p>
            <a:pPr marL="180000">
              <a:lnSpc>
                <a:spcPct val="107000"/>
              </a:lnSpc>
              <a:spcAft>
                <a:spcPts val="800"/>
              </a:spcAft>
            </a:pPr>
            <a:r>
              <a:rPr lang="it-IT" sz="2000" dirty="0" err="1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Scomencìn</a:t>
            </a:r>
            <a:r>
              <a:rPr lang="it-IT" sz="2000" dirty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 </a:t>
            </a:r>
            <a:r>
              <a:rPr lang="it-IT" sz="2000" dirty="0" err="1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cul</a:t>
            </a:r>
            <a:r>
              <a:rPr lang="it-IT" sz="2000" dirty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 </a:t>
            </a:r>
            <a:r>
              <a:rPr lang="it-IT" sz="2000" dirty="0" err="1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domandâ</a:t>
            </a:r>
            <a:r>
              <a:rPr lang="it-IT" sz="2000" dirty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 ai </a:t>
            </a:r>
            <a:r>
              <a:rPr lang="it-IT" sz="2000" dirty="0" err="1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fruts</a:t>
            </a:r>
            <a:r>
              <a:rPr lang="it-IT" sz="2000" dirty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 : </a:t>
            </a:r>
          </a:p>
          <a:p>
            <a:pPr marL="180000">
              <a:lnSpc>
                <a:spcPct val="50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it-IT" sz="2000" dirty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ce che al è un ROBOT; </a:t>
            </a:r>
          </a:p>
          <a:p>
            <a:pPr marL="180000">
              <a:lnSpc>
                <a:spcPct val="50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it-IT" sz="2000" dirty="0" err="1" smtClean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cemût</a:t>
            </a:r>
            <a:r>
              <a:rPr lang="it-IT" sz="2000" dirty="0" smtClean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 </a:t>
            </a:r>
            <a:r>
              <a:rPr lang="it-IT" sz="2000" dirty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che si </a:t>
            </a:r>
            <a:r>
              <a:rPr lang="it-IT" sz="2000" dirty="0" err="1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môf</a:t>
            </a:r>
            <a:r>
              <a:rPr lang="it-IT" sz="2000" dirty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 un robot; </a:t>
            </a:r>
          </a:p>
          <a:p>
            <a:pPr marL="180000">
              <a:lnSpc>
                <a:spcPct val="50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it-IT" sz="2000" dirty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se il robot al à un </a:t>
            </a:r>
            <a:r>
              <a:rPr lang="it-IT" sz="2000" dirty="0" err="1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cerviel</a:t>
            </a:r>
            <a:r>
              <a:rPr lang="it-IT" sz="2000" dirty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; </a:t>
            </a:r>
          </a:p>
          <a:p>
            <a:pPr marL="180000">
              <a:lnSpc>
                <a:spcPct val="50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it-IT" sz="2000" dirty="0" err="1" smtClean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cemût</a:t>
            </a:r>
            <a:r>
              <a:rPr lang="it-IT" sz="2000" dirty="0" smtClean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 </a:t>
            </a:r>
            <a:r>
              <a:rPr lang="it-IT" sz="2000" dirty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che si </a:t>
            </a:r>
            <a:r>
              <a:rPr lang="it-IT" sz="2000" dirty="0" err="1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fâs</a:t>
            </a:r>
            <a:r>
              <a:rPr lang="it-IT" sz="2000" dirty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 a </a:t>
            </a:r>
            <a:r>
              <a:rPr lang="it-IT" sz="2000" dirty="0" err="1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movi</a:t>
            </a:r>
            <a:r>
              <a:rPr lang="it-IT" sz="2000" dirty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 un robot; </a:t>
            </a:r>
          </a:p>
          <a:p>
            <a:pPr marL="180000">
              <a:lnSpc>
                <a:spcPct val="50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it-IT" sz="2000" dirty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ce che al </a:t>
            </a:r>
            <a:r>
              <a:rPr lang="it-IT" sz="2000" dirty="0" err="1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vûl</a:t>
            </a:r>
            <a:r>
              <a:rPr lang="it-IT" sz="2000" dirty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 </a:t>
            </a:r>
            <a:r>
              <a:rPr lang="it-IT" sz="2000" dirty="0" err="1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dî</a:t>
            </a:r>
            <a:r>
              <a:rPr lang="it-IT" sz="2000" dirty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 </a:t>
            </a:r>
            <a:r>
              <a:rPr lang="it-IT" sz="2000" dirty="0" err="1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programâ</a:t>
            </a:r>
            <a:r>
              <a:rPr lang="it-IT" sz="2000" dirty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/ </a:t>
            </a:r>
            <a:r>
              <a:rPr lang="it-IT" sz="2000" dirty="0" err="1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programazion</a:t>
            </a:r>
            <a:r>
              <a:rPr lang="it-IT" sz="2000" dirty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.</a:t>
            </a:r>
            <a:endParaRPr lang="it-IT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000" b="1" dirty="0" err="1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Esplorazion</a:t>
            </a:r>
            <a:r>
              <a:rPr lang="it-IT" sz="2000" b="1" dirty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 dai </a:t>
            </a:r>
            <a:r>
              <a:rPr lang="it-IT" sz="2000" b="1" dirty="0" err="1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moviments</a:t>
            </a:r>
            <a:r>
              <a:rPr lang="it-IT" sz="2000" b="1" dirty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/ </a:t>
            </a:r>
            <a:r>
              <a:rPr lang="it-IT" sz="2000" b="1" dirty="0" err="1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comants</a:t>
            </a:r>
            <a:r>
              <a:rPr lang="it-IT" sz="2000" b="1" dirty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 : </a:t>
            </a:r>
            <a:r>
              <a:rPr lang="it-IT" sz="2000" dirty="0" err="1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daspò</a:t>
            </a:r>
            <a:r>
              <a:rPr lang="it-IT" sz="2000" dirty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 </a:t>
            </a:r>
            <a:r>
              <a:rPr lang="it-IT" sz="2000" dirty="0" err="1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mostrìn</a:t>
            </a:r>
            <a:r>
              <a:rPr lang="it-IT" sz="2000" dirty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  la BEEBOT e </a:t>
            </a:r>
            <a:r>
              <a:rPr lang="it-IT" sz="2000" dirty="0" err="1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lassìn</a:t>
            </a:r>
            <a:r>
              <a:rPr lang="it-IT" sz="2000" dirty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 che i </a:t>
            </a:r>
            <a:r>
              <a:rPr lang="it-IT" sz="2000" dirty="0" err="1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fruts</a:t>
            </a:r>
            <a:r>
              <a:rPr lang="it-IT" sz="2000" dirty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 a </a:t>
            </a:r>
            <a:r>
              <a:rPr lang="it-IT" sz="2000" dirty="0" err="1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scuvierzin</a:t>
            </a:r>
            <a:r>
              <a:rPr lang="it-IT" sz="2000" dirty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 ce che il </a:t>
            </a:r>
            <a:r>
              <a:rPr lang="it-IT" sz="2000" dirty="0" err="1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robotin</a:t>
            </a:r>
            <a:r>
              <a:rPr lang="it-IT" sz="2000" dirty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 al </a:t>
            </a:r>
            <a:r>
              <a:rPr lang="it-IT" sz="2000" dirty="0" err="1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pues</a:t>
            </a:r>
            <a:r>
              <a:rPr lang="it-IT" sz="2000" dirty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 </a:t>
            </a:r>
            <a:r>
              <a:rPr lang="it-IT" sz="2000" dirty="0" err="1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fâ</a:t>
            </a:r>
            <a:r>
              <a:rPr lang="it-IT" sz="2000" dirty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 : la BEEBOT e va </a:t>
            </a:r>
            <a:r>
              <a:rPr lang="it-IT" sz="2000" dirty="0" err="1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indenant</a:t>
            </a: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it-IT" sz="2000" dirty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 e va </a:t>
            </a:r>
            <a:r>
              <a:rPr lang="it-IT" sz="2000" dirty="0" err="1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indaûr</a:t>
            </a:r>
            <a:r>
              <a:rPr lang="it-IT" sz="2000" dirty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, e va a </a:t>
            </a:r>
            <a:r>
              <a:rPr lang="it-IT" sz="2000" dirty="0" err="1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drete</a:t>
            </a:r>
            <a:r>
              <a:rPr lang="it-IT" sz="2000" dirty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, e va a </a:t>
            </a:r>
            <a:r>
              <a:rPr lang="it-IT" sz="2000" dirty="0" err="1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çampe</a:t>
            </a:r>
            <a:r>
              <a:rPr lang="it-IT" sz="2000" dirty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 …</a:t>
            </a:r>
            <a:endParaRPr lang="it-IT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000" dirty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Par finì i </a:t>
            </a:r>
            <a:r>
              <a:rPr lang="it-IT" sz="2000" dirty="0" err="1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fruts</a:t>
            </a:r>
            <a:r>
              <a:rPr lang="it-IT" sz="2000" dirty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 a </a:t>
            </a:r>
            <a:r>
              <a:rPr lang="it-IT" sz="2000" dirty="0" err="1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disegnin</a:t>
            </a:r>
            <a:r>
              <a:rPr lang="it-IT" sz="2000" dirty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 la BEEBOT e i </a:t>
            </a:r>
            <a:r>
              <a:rPr lang="it-IT" sz="2000" dirty="0" err="1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comants</a:t>
            </a:r>
            <a:r>
              <a:rPr lang="it-IT" sz="2000" dirty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 sul </a:t>
            </a:r>
            <a:r>
              <a:rPr lang="it-IT" sz="2000" dirty="0" err="1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cuader</a:t>
            </a:r>
            <a:r>
              <a:rPr lang="it-IT" sz="2000" dirty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.</a:t>
            </a:r>
            <a:endParaRPr lang="it-IT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33680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D8522FE1-84A7-41DB-9F4A-4B04FF7F91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2600" y="695739"/>
            <a:ext cx="9752012" cy="836942"/>
          </a:xfrm>
        </p:spPr>
        <p:txBody>
          <a:bodyPr/>
          <a:lstStyle/>
          <a:p>
            <a:pPr algn="ctr"/>
            <a:r>
              <a:rPr lang="it-IT" b="1" dirty="0"/>
              <a:t>2 -  SECONT PAS: FASÌN COME I ROBOTS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0A367744-D559-44AC-B8D2-B667167529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381126"/>
            <a:ext cx="8915400" cy="4781136"/>
          </a:xfrm>
        </p:spPr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it-I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000" dirty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Par </a:t>
            </a:r>
            <a:r>
              <a:rPr lang="it-IT" sz="2000" dirty="0" err="1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fâ</a:t>
            </a:r>
            <a:r>
              <a:rPr lang="it-IT" sz="2000" dirty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 </a:t>
            </a:r>
            <a:r>
              <a:rPr lang="it-IT" sz="2000" dirty="0" err="1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interiorizâ</a:t>
            </a:r>
            <a:r>
              <a:rPr lang="it-IT" sz="2000" dirty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 ben i </a:t>
            </a:r>
            <a:r>
              <a:rPr lang="it-IT" sz="2000" dirty="0" err="1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comants</a:t>
            </a:r>
            <a:r>
              <a:rPr lang="it-IT" sz="2000" dirty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 de BEEBOT o </a:t>
            </a:r>
            <a:r>
              <a:rPr lang="it-IT" sz="2000" dirty="0" err="1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podìn</a:t>
            </a:r>
            <a:r>
              <a:rPr lang="it-IT" sz="2000" dirty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 proponi un </a:t>
            </a:r>
            <a:r>
              <a:rPr lang="it-IT" sz="2000" dirty="0" err="1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zûc</a:t>
            </a:r>
            <a:r>
              <a:rPr lang="it-IT" sz="2000" dirty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 in palestre par </a:t>
            </a:r>
            <a:r>
              <a:rPr lang="it-IT" sz="2000" dirty="0" err="1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provâ</a:t>
            </a:r>
            <a:r>
              <a:rPr lang="it-IT" sz="2000" dirty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 </a:t>
            </a:r>
            <a:r>
              <a:rPr lang="it-IT" sz="2000" dirty="0" err="1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cul</a:t>
            </a:r>
            <a:r>
              <a:rPr lang="it-IT" sz="2000" dirty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 </a:t>
            </a:r>
            <a:r>
              <a:rPr lang="it-IT" sz="2000" dirty="0" err="1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cuarp</a:t>
            </a:r>
            <a:r>
              <a:rPr lang="it-IT" sz="2000" dirty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 i </a:t>
            </a:r>
            <a:r>
              <a:rPr lang="it-IT" sz="2000" dirty="0" err="1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moviments</a:t>
            </a:r>
            <a:r>
              <a:rPr lang="it-IT" sz="2000" dirty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 dal </a:t>
            </a:r>
            <a:r>
              <a:rPr lang="it-IT" sz="2000" dirty="0" err="1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robotin</a:t>
            </a:r>
            <a:r>
              <a:rPr lang="it-IT" sz="2000" dirty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.</a:t>
            </a:r>
            <a:endParaRPr lang="it-IT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000" dirty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Par </a:t>
            </a:r>
            <a:r>
              <a:rPr lang="it-IT" sz="2000" dirty="0" err="1" smtClean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tiere</a:t>
            </a:r>
            <a:r>
              <a:rPr lang="it-IT" sz="2000" dirty="0" smtClean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 </a:t>
            </a:r>
            <a:r>
              <a:rPr lang="it-IT" sz="2000" dirty="0" err="1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preparìn</a:t>
            </a:r>
            <a:r>
              <a:rPr lang="it-IT" sz="2000" dirty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 un </a:t>
            </a:r>
            <a:r>
              <a:rPr lang="it-IT" sz="2000" dirty="0" err="1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reticul</a:t>
            </a:r>
            <a:r>
              <a:rPr lang="it-IT" sz="2000" dirty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 </a:t>
            </a:r>
            <a:r>
              <a:rPr lang="it-IT" sz="2000" dirty="0" err="1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cul</a:t>
            </a:r>
            <a:r>
              <a:rPr lang="it-IT" sz="2000" dirty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 scotch di </a:t>
            </a:r>
            <a:r>
              <a:rPr lang="it-IT" sz="2000" dirty="0" err="1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cjarte</a:t>
            </a:r>
            <a:r>
              <a:rPr lang="it-IT" sz="2000" dirty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000" dirty="0" err="1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Dividìn</a:t>
            </a:r>
            <a:r>
              <a:rPr lang="it-IT" sz="2000" dirty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 i </a:t>
            </a:r>
            <a:r>
              <a:rPr lang="it-IT" sz="2000" dirty="0" err="1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fruts</a:t>
            </a:r>
            <a:r>
              <a:rPr lang="it-IT" sz="2000" dirty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 a </a:t>
            </a:r>
            <a:r>
              <a:rPr lang="it-IT" sz="2000" dirty="0" err="1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doi</a:t>
            </a:r>
            <a:r>
              <a:rPr lang="it-IT" sz="2000" dirty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 a </a:t>
            </a:r>
            <a:r>
              <a:rPr lang="it-IT" sz="2000" dirty="0" err="1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doi</a:t>
            </a:r>
            <a:r>
              <a:rPr lang="it-IT" sz="2000" dirty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 : un al </a:t>
            </a:r>
            <a:r>
              <a:rPr lang="it-IT" sz="2000" dirty="0" err="1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fâs</a:t>
            </a:r>
            <a:r>
              <a:rPr lang="it-IT" sz="2000" dirty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 il robot </a:t>
            </a:r>
            <a:r>
              <a:rPr lang="it-IT" sz="2000" dirty="0" err="1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chel</a:t>
            </a:r>
            <a:r>
              <a:rPr lang="it-IT" sz="2000" dirty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 altri al da i </a:t>
            </a:r>
            <a:r>
              <a:rPr lang="it-IT" sz="2000" dirty="0" err="1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comants</a:t>
            </a:r>
            <a:r>
              <a:rPr lang="it-IT" sz="2000" dirty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 (par esempli: </a:t>
            </a:r>
            <a:r>
              <a:rPr lang="it-IT" sz="2000" dirty="0" err="1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fâs</a:t>
            </a:r>
            <a:r>
              <a:rPr lang="it-IT" sz="2000" dirty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 </a:t>
            </a:r>
            <a:r>
              <a:rPr lang="it-IT" sz="2000" dirty="0" err="1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trê</a:t>
            </a:r>
            <a:r>
              <a:rPr lang="it-IT" sz="2000" dirty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 </a:t>
            </a:r>
            <a:r>
              <a:rPr lang="it-IT" sz="2000" dirty="0" err="1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pas</a:t>
            </a:r>
            <a:r>
              <a:rPr lang="it-IT" sz="2000" dirty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 </a:t>
            </a:r>
            <a:r>
              <a:rPr lang="it-IT" sz="2000" dirty="0" err="1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indenant</a:t>
            </a:r>
            <a:r>
              <a:rPr lang="it-IT" sz="2000" dirty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 </a:t>
            </a:r>
            <a:r>
              <a:rPr lang="it-IT" sz="2000" dirty="0" err="1" smtClean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zire</a:t>
            </a:r>
            <a:r>
              <a:rPr lang="it-IT" sz="2000" dirty="0" smtClean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 </a:t>
            </a:r>
            <a:r>
              <a:rPr lang="it-IT" sz="2000" dirty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a </a:t>
            </a:r>
            <a:r>
              <a:rPr lang="it-IT" sz="2000" dirty="0" err="1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drete</a:t>
            </a:r>
            <a:r>
              <a:rPr lang="it-IT" sz="2000" dirty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 e </a:t>
            </a:r>
            <a:r>
              <a:rPr lang="it-IT" sz="2000" dirty="0" err="1" smtClean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po</a:t>
            </a:r>
            <a:r>
              <a:rPr lang="it-IT" sz="2000" dirty="0" smtClean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 </a:t>
            </a:r>
            <a:r>
              <a:rPr lang="it-IT" sz="2000" dirty="0" err="1" smtClean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fâs</a:t>
            </a:r>
            <a:r>
              <a:rPr lang="it-IT" sz="2000" dirty="0" smtClean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 </a:t>
            </a:r>
            <a:r>
              <a:rPr lang="it-IT" sz="2000" dirty="0" err="1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ancjemò</a:t>
            </a:r>
            <a:r>
              <a:rPr lang="it-IT" sz="2000" dirty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 </a:t>
            </a:r>
            <a:r>
              <a:rPr lang="it-IT" sz="2000" dirty="0" err="1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doi</a:t>
            </a:r>
            <a:r>
              <a:rPr lang="it-IT" sz="2000" dirty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 </a:t>
            </a:r>
            <a:r>
              <a:rPr lang="it-IT" sz="2000" dirty="0" err="1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pas</a:t>
            </a:r>
            <a:r>
              <a:rPr lang="it-IT" sz="2000" dirty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 </a:t>
            </a:r>
            <a:r>
              <a:rPr lang="it-IT" sz="2000" dirty="0" err="1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indenant</a:t>
            </a:r>
            <a:r>
              <a:rPr lang="it-IT" sz="2000" dirty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).</a:t>
            </a:r>
            <a:endParaRPr lang="it-IT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000" dirty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Al è </a:t>
            </a:r>
            <a:r>
              <a:rPr lang="it-IT" sz="2000" dirty="0" err="1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impuartant</a:t>
            </a:r>
            <a:r>
              <a:rPr lang="it-IT" sz="2000" dirty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 che i </a:t>
            </a:r>
            <a:r>
              <a:rPr lang="it-IT" sz="2000" dirty="0" err="1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fruts</a:t>
            </a:r>
            <a:r>
              <a:rPr lang="it-IT" sz="2000" dirty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 a </a:t>
            </a:r>
            <a:r>
              <a:rPr lang="it-IT" sz="2000" dirty="0" err="1" smtClean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capissin</a:t>
            </a:r>
            <a:r>
              <a:rPr lang="it-IT" sz="2000" dirty="0" smtClean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 </a:t>
            </a:r>
            <a:r>
              <a:rPr lang="it-IT" sz="2000" dirty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che il </a:t>
            </a:r>
            <a:r>
              <a:rPr lang="it-IT" sz="2000" dirty="0" err="1" smtClean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comant</a:t>
            </a:r>
            <a:r>
              <a:rPr lang="it-IT" sz="2000" dirty="0" smtClean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 </a:t>
            </a:r>
            <a:r>
              <a:rPr lang="it-IT" sz="2000" dirty="0" err="1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z</a:t>
            </a:r>
            <a:r>
              <a:rPr lang="it-IT" sz="2000" dirty="0" err="1" smtClean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ire</a:t>
            </a:r>
            <a:r>
              <a:rPr lang="it-IT" sz="2000" dirty="0" smtClean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 </a:t>
            </a:r>
            <a:r>
              <a:rPr lang="it-IT" sz="2000" dirty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a </a:t>
            </a:r>
            <a:r>
              <a:rPr lang="it-IT" sz="2000" dirty="0" err="1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drete</a:t>
            </a:r>
            <a:r>
              <a:rPr lang="it-IT" sz="2000" dirty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 o a </a:t>
            </a:r>
            <a:r>
              <a:rPr lang="it-IT" sz="2000" dirty="0" err="1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ç</a:t>
            </a:r>
            <a:r>
              <a:rPr lang="it-IT" sz="2000" dirty="0" err="1" smtClean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ampe</a:t>
            </a:r>
            <a:r>
              <a:rPr lang="it-IT" sz="2000" dirty="0" smtClean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 </a:t>
            </a:r>
            <a:r>
              <a:rPr lang="it-IT" sz="2000" dirty="0" err="1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nol</a:t>
            </a:r>
            <a:r>
              <a:rPr lang="it-IT" sz="2000" dirty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 </a:t>
            </a:r>
            <a:r>
              <a:rPr lang="it-IT" sz="2000" dirty="0" err="1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fâs</a:t>
            </a:r>
            <a:r>
              <a:rPr lang="it-IT" sz="2000" dirty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 </a:t>
            </a:r>
            <a:r>
              <a:rPr lang="it-IT" sz="2000" dirty="0" err="1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lâ</a:t>
            </a:r>
            <a:r>
              <a:rPr lang="it-IT" sz="2000" dirty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 </a:t>
            </a:r>
            <a:r>
              <a:rPr lang="it-IT" sz="2000" dirty="0" err="1" smtClean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indenant</a:t>
            </a:r>
            <a:r>
              <a:rPr lang="it-IT" sz="2000" dirty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. Il </a:t>
            </a:r>
            <a:r>
              <a:rPr lang="it-IT" sz="2000" dirty="0" err="1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zîr</a:t>
            </a:r>
            <a:r>
              <a:rPr lang="it-IT" sz="2000" dirty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/ </a:t>
            </a:r>
            <a:r>
              <a:rPr lang="it-IT" sz="2000" dirty="0" err="1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angul</a:t>
            </a:r>
            <a:r>
              <a:rPr lang="it-IT" sz="2000" dirty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 al </a:t>
            </a:r>
            <a:r>
              <a:rPr lang="it-IT" sz="2000" dirty="0" err="1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ven</a:t>
            </a:r>
            <a:r>
              <a:rPr lang="it-IT" sz="2000" dirty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 </a:t>
            </a:r>
            <a:r>
              <a:rPr lang="it-IT" sz="2000" dirty="0" err="1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fat</a:t>
            </a:r>
            <a:r>
              <a:rPr lang="it-IT" sz="2000" dirty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 </a:t>
            </a:r>
            <a:r>
              <a:rPr lang="it-IT" sz="2000" dirty="0" err="1" smtClean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inte</a:t>
            </a:r>
            <a:r>
              <a:rPr lang="it-IT" sz="2000" dirty="0" smtClean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 </a:t>
            </a:r>
            <a:r>
              <a:rPr lang="it-IT" sz="2000" dirty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stesse </a:t>
            </a:r>
            <a:r>
              <a:rPr lang="it-IT" sz="2000" dirty="0" err="1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casele</a:t>
            </a:r>
            <a:r>
              <a:rPr lang="it-IT" sz="2000" dirty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. </a:t>
            </a:r>
            <a:endParaRPr lang="it-IT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986627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sedendo, gioco&#10;&#10;Descrizione generata automaticamente">
            <a:extLst>
              <a:ext uri="{FF2B5EF4-FFF2-40B4-BE49-F238E27FC236}">
                <a16:creationId xmlns="" xmlns:a16="http://schemas.microsoft.com/office/drawing/2014/main" id="{D4EBC565-B983-4B1D-993F-F8F597BFE34C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485557" y="10"/>
            <a:ext cx="7706443" cy="6857990"/>
          </a:xfrm>
          <a:prstGeom prst="rect">
            <a:avLst/>
          </a:prstGeom>
        </p:spPr>
      </p:pic>
      <p:sp useBgFill="1">
        <p:nvSpPr>
          <p:cNvPr id="29" name="Freeform: Shape 28">
            <a:extLst>
              <a:ext uri="{FF2B5EF4-FFF2-40B4-BE49-F238E27FC236}">
                <a16:creationId xmlns="" xmlns:a16="http://schemas.microsoft.com/office/drawing/2014/main" id="{23C7736A-5A08-4021-9AB6-390DFF506AA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grayWhite">
          <a:xfrm>
            <a:off x="0" y="0"/>
            <a:ext cx="8170246" cy="6858000"/>
          </a:xfrm>
          <a:custGeom>
            <a:avLst/>
            <a:gdLst>
              <a:gd name="connsiteX0" fmla="*/ 4738960 w 8170246"/>
              <a:gd name="connsiteY0" fmla="*/ 0 h 6858000"/>
              <a:gd name="connsiteX1" fmla="*/ 4862151 w 8170246"/>
              <a:gd name="connsiteY1" fmla="*/ 0 h 6858000"/>
              <a:gd name="connsiteX2" fmla="*/ 8088169 w 8170246"/>
              <a:gd name="connsiteY2" fmla="*/ 3226735 h 6858000"/>
              <a:gd name="connsiteX3" fmla="*/ 8088169 w 8170246"/>
              <a:gd name="connsiteY3" fmla="*/ 3626507 h 6858000"/>
              <a:gd name="connsiteX4" fmla="*/ 4857393 w 8170246"/>
              <a:gd name="connsiteY4" fmla="*/ 6858000 h 6858000"/>
              <a:gd name="connsiteX5" fmla="*/ 4783581 w 8170246"/>
              <a:gd name="connsiteY5" fmla="*/ 6858000 h 6858000"/>
              <a:gd name="connsiteX6" fmla="*/ 4734202 w 8170246"/>
              <a:gd name="connsiteY6" fmla="*/ 6858000 h 6858000"/>
              <a:gd name="connsiteX7" fmla="*/ 7964978 w 8170246"/>
              <a:gd name="connsiteY7" fmla="*/ 3626507 h 6858000"/>
              <a:gd name="connsiteX8" fmla="*/ 7964978 w 8170246"/>
              <a:gd name="connsiteY8" fmla="*/ 3226735 h 6858000"/>
              <a:gd name="connsiteX9" fmla="*/ 4738960 w 8170246"/>
              <a:gd name="connsiteY9" fmla="*/ 0 h 6858000"/>
              <a:gd name="connsiteX10" fmla="*/ 0 w 8170246"/>
              <a:gd name="connsiteY10" fmla="*/ 0 h 6858000"/>
              <a:gd name="connsiteX11" fmla="*/ 98791 w 8170246"/>
              <a:gd name="connsiteY11" fmla="*/ 0 h 6858000"/>
              <a:gd name="connsiteX12" fmla="*/ 4456718 w 8170246"/>
              <a:gd name="connsiteY12" fmla="*/ 0 h 6858000"/>
              <a:gd name="connsiteX13" fmla="*/ 4603489 w 8170246"/>
              <a:gd name="connsiteY13" fmla="*/ 0 h 6858000"/>
              <a:gd name="connsiteX14" fmla="*/ 7829507 w 8170246"/>
              <a:gd name="connsiteY14" fmla="*/ 3226735 h 6858000"/>
              <a:gd name="connsiteX15" fmla="*/ 7829507 w 8170246"/>
              <a:gd name="connsiteY15" fmla="*/ 3626507 h 6858000"/>
              <a:gd name="connsiteX16" fmla="*/ 4598731 w 8170246"/>
              <a:gd name="connsiteY16" fmla="*/ 6858000 h 6858000"/>
              <a:gd name="connsiteX17" fmla="*/ 4540663 w 8170246"/>
              <a:gd name="connsiteY17" fmla="*/ 6858000 h 6858000"/>
              <a:gd name="connsiteX18" fmla="*/ 133398 w 8170246"/>
              <a:gd name="connsiteY18" fmla="*/ 6858000 h 6858000"/>
              <a:gd name="connsiteX19" fmla="*/ 0 w 8170246"/>
              <a:gd name="connsiteY19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8170246" h="6858000">
                <a:moveTo>
                  <a:pt x="4738960" y="0"/>
                </a:moveTo>
                <a:lnTo>
                  <a:pt x="4862151" y="0"/>
                </a:lnTo>
                <a:cubicBezTo>
                  <a:pt x="4862151" y="0"/>
                  <a:pt x="4862151" y="0"/>
                  <a:pt x="8088169" y="3226735"/>
                </a:cubicBezTo>
                <a:cubicBezTo>
                  <a:pt x="8197606" y="3336196"/>
                  <a:pt x="8197606" y="3517045"/>
                  <a:pt x="8088169" y="3626507"/>
                </a:cubicBezTo>
                <a:cubicBezTo>
                  <a:pt x="8088169" y="3626507"/>
                  <a:pt x="8088169" y="3626507"/>
                  <a:pt x="4857393" y="6858000"/>
                </a:cubicBezTo>
                <a:cubicBezTo>
                  <a:pt x="4857393" y="6858000"/>
                  <a:pt x="4857393" y="6858000"/>
                  <a:pt x="4783581" y="6858000"/>
                </a:cubicBezTo>
                <a:lnTo>
                  <a:pt x="4734202" y="6858000"/>
                </a:lnTo>
                <a:cubicBezTo>
                  <a:pt x="7964978" y="3626507"/>
                  <a:pt x="7964978" y="3626507"/>
                  <a:pt x="7964978" y="3626507"/>
                </a:cubicBezTo>
                <a:cubicBezTo>
                  <a:pt x="8074415" y="3517045"/>
                  <a:pt x="8074415" y="3336196"/>
                  <a:pt x="7964978" y="3226735"/>
                </a:cubicBezTo>
                <a:cubicBezTo>
                  <a:pt x="4738960" y="0"/>
                  <a:pt x="4738960" y="0"/>
                  <a:pt x="4738960" y="0"/>
                </a:cubicBezTo>
                <a:close/>
                <a:moveTo>
                  <a:pt x="0" y="0"/>
                </a:moveTo>
                <a:lnTo>
                  <a:pt x="98791" y="0"/>
                </a:lnTo>
                <a:cubicBezTo>
                  <a:pt x="1075904" y="0"/>
                  <a:pt x="2469401" y="0"/>
                  <a:pt x="4456718" y="0"/>
                </a:cubicBezTo>
                <a:lnTo>
                  <a:pt x="4603489" y="0"/>
                </a:lnTo>
                <a:cubicBezTo>
                  <a:pt x="4603489" y="0"/>
                  <a:pt x="4603489" y="0"/>
                  <a:pt x="7829507" y="3226735"/>
                </a:cubicBezTo>
                <a:cubicBezTo>
                  <a:pt x="7938944" y="3336196"/>
                  <a:pt x="7938944" y="3517045"/>
                  <a:pt x="7829507" y="3626507"/>
                </a:cubicBezTo>
                <a:cubicBezTo>
                  <a:pt x="7829507" y="3626507"/>
                  <a:pt x="7829507" y="3626507"/>
                  <a:pt x="4598731" y="6858000"/>
                </a:cubicBezTo>
                <a:lnTo>
                  <a:pt x="4540663" y="6858000"/>
                </a:lnTo>
                <a:cubicBezTo>
                  <a:pt x="4077749" y="6858000"/>
                  <a:pt x="2938270" y="6858000"/>
                  <a:pt x="133398" y="6858000"/>
                </a:cubicBezTo>
                <a:lnTo>
                  <a:pt x="0" y="6858000"/>
                </a:lnTo>
                <a:close/>
              </a:path>
            </a:pathLst>
          </a:custGeom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sp>
        <p:nvSpPr>
          <p:cNvPr id="2" name="Titolo 1">
            <a:extLst>
              <a:ext uri="{FF2B5EF4-FFF2-40B4-BE49-F238E27FC236}">
                <a16:creationId xmlns="" xmlns:a16="http://schemas.microsoft.com/office/drawing/2014/main" id="{D7B7B14D-DBF8-485E-A539-A72A847C5D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2262" y="285751"/>
            <a:ext cx="5097463" cy="1266824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it-IT" sz="2800" b="1" dirty="0"/>
              <a:t>3 – TIERÇ PAS: SCOMENCÌN     A PROGRAMÂ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="" xmlns:a16="http://schemas.microsoft.com/office/drawing/2014/main" id="{433DF4D3-8A35-461A-ABE0-F56B78A1371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1DF90579-F0FB-4173-9F2A-6B7C21B662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561" y="1724025"/>
            <a:ext cx="5097463" cy="46196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it-IT" sz="2000" b="1" dirty="0" err="1"/>
              <a:t>C</a:t>
            </a:r>
            <a:r>
              <a:rPr lang="it-IT" sz="2000" dirty="0" err="1"/>
              <a:t>umò</a:t>
            </a:r>
            <a:r>
              <a:rPr lang="it-IT" sz="2000" dirty="0"/>
              <a:t> o </a:t>
            </a:r>
            <a:r>
              <a:rPr lang="it-IT" sz="2000" dirty="0" err="1"/>
              <a:t>podìn</a:t>
            </a:r>
            <a:r>
              <a:rPr lang="it-IT" sz="2000" dirty="0"/>
              <a:t> </a:t>
            </a:r>
            <a:r>
              <a:rPr lang="it-IT" sz="2000" dirty="0" err="1" smtClean="0"/>
              <a:t>scomençâ</a:t>
            </a:r>
            <a:r>
              <a:rPr lang="it-IT" sz="2000" dirty="0" smtClean="0"/>
              <a:t> </a:t>
            </a:r>
            <a:r>
              <a:rPr lang="it-IT" sz="2000" dirty="0"/>
              <a:t>a fa cori  la BEEBOT </a:t>
            </a:r>
            <a:r>
              <a:rPr lang="it-IT" sz="2000" dirty="0" err="1" smtClean="0"/>
              <a:t>suntun</a:t>
            </a:r>
            <a:r>
              <a:rPr lang="it-IT" sz="2000" dirty="0" smtClean="0"/>
              <a:t> </a:t>
            </a:r>
            <a:r>
              <a:rPr lang="it-IT" sz="2000" dirty="0" err="1"/>
              <a:t>reticul</a:t>
            </a:r>
            <a:r>
              <a:rPr lang="it-IT" sz="2000" dirty="0"/>
              <a:t>.</a:t>
            </a:r>
          </a:p>
          <a:p>
            <a:pPr>
              <a:lnSpc>
                <a:spcPct val="90000"/>
              </a:lnSpc>
            </a:pPr>
            <a:r>
              <a:rPr lang="it-IT" sz="2000" b="1" dirty="0"/>
              <a:t>MATERIÂI</a:t>
            </a:r>
            <a:r>
              <a:rPr lang="it-IT" sz="2000" dirty="0"/>
              <a:t> : </a:t>
            </a:r>
            <a:r>
              <a:rPr lang="it-IT" sz="2000" dirty="0" err="1"/>
              <a:t>preparìn</a:t>
            </a:r>
            <a:r>
              <a:rPr lang="it-IT" sz="2000" dirty="0"/>
              <a:t> un </a:t>
            </a:r>
            <a:r>
              <a:rPr lang="it-IT" sz="2000" dirty="0" err="1"/>
              <a:t>reticul</a:t>
            </a:r>
            <a:r>
              <a:rPr lang="it-IT" sz="2000" dirty="0"/>
              <a:t> </a:t>
            </a:r>
            <a:r>
              <a:rPr lang="it-IT" sz="2000" dirty="0" err="1" smtClean="0"/>
              <a:t>suntun</a:t>
            </a:r>
            <a:r>
              <a:rPr lang="it-IT" sz="2000" dirty="0" smtClean="0"/>
              <a:t> </a:t>
            </a:r>
            <a:r>
              <a:rPr lang="it-IT" sz="2000" dirty="0" err="1"/>
              <a:t>cartelon</a:t>
            </a:r>
            <a:r>
              <a:rPr lang="it-IT" sz="2000" dirty="0"/>
              <a:t>. ( </a:t>
            </a:r>
            <a:r>
              <a:rPr lang="it-IT" sz="2000" dirty="0" err="1"/>
              <a:t>c</a:t>
            </a:r>
            <a:r>
              <a:rPr lang="it-IT" sz="2000" dirty="0" err="1" smtClean="0"/>
              <a:t>uadrets</a:t>
            </a:r>
            <a:r>
              <a:rPr lang="it-IT" sz="2000" dirty="0" smtClean="0"/>
              <a:t> </a:t>
            </a:r>
            <a:r>
              <a:rPr lang="it-IT" sz="2000" dirty="0"/>
              <a:t>di 15 par 15 cm : la BEEBOT e </a:t>
            </a:r>
            <a:r>
              <a:rPr lang="it-IT" sz="2000" dirty="0" err="1" smtClean="0"/>
              <a:t>fâs</a:t>
            </a:r>
            <a:r>
              <a:rPr lang="it-IT" sz="2000" dirty="0" smtClean="0"/>
              <a:t> </a:t>
            </a:r>
            <a:r>
              <a:rPr lang="it-IT" sz="2000" dirty="0" err="1"/>
              <a:t>pas</a:t>
            </a:r>
            <a:r>
              <a:rPr lang="it-IT" sz="2000" dirty="0"/>
              <a:t> di 15 cm). O </a:t>
            </a:r>
            <a:r>
              <a:rPr lang="it-IT" sz="2000" dirty="0" err="1"/>
              <a:t>consei</a:t>
            </a:r>
            <a:r>
              <a:rPr lang="it-IT" sz="2000" dirty="0"/>
              <a:t> di </a:t>
            </a:r>
            <a:r>
              <a:rPr lang="it-IT" sz="2000" dirty="0" err="1" smtClean="0"/>
              <a:t>fâlu</a:t>
            </a:r>
            <a:r>
              <a:rPr lang="it-IT" sz="2000" dirty="0" smtClean="0"/>
              <a:t> </a:t>
            </a:r>
            <a:r>
              <a:rPr lang="it-IT" sz="2000" dirty="0" err="1" smtClean="0"/>
              <a:t>suntun</a:t>
            </a:r>
            <a:r>
              <a:rPr lang="it-IT" sz="2000" dirty="0" smtClean="0"/>
              <a:t> </a:t>
            </a:r>
            <a:r>
              <a:rPr lang="it-IT" sz="2000" dirty="0" err="1"/>
              <a:t>sfuei</a:t>
            </a:r>
            <a:r>
              <a:rPr lang="it-IT" sz="2000" dirty="0"/>
              <a:t> </a:t>
            </a:r>
            <a:r>
              <a:rPr lang="it-IT" sz="2000" dirty="0" err="1"/>
              <a:t>trasparent</a:t>
            </a:r>
            <a:r>
              <a:rPr lang="it-IT" sz="2000" dirty="0"/>
              <a:t> </a:t>
            </a:r>
            <a:r>
              <a:rPr lang="it-IT" sz="2000" dirty="0" err="1"/>
              <a:t>cussì</a:t>
            </a:r>
            <a:r>
              <a:rPr lang="it-IT" sz="2000" dirty="0"/>
              <a:t> di </a:t>
            </a:r>
            <a:r>
              <a:rPr lang="it-IT" sz="2000" dirty="0" err="1"/>
              <a:t>podê</a:t>
            </a:r>
            <a:r>
              <a:rPr lang="it-IT" sz="2000" dirty="0"/>
              <a:t> </a:t>
            </a:r>
            <a:r>
              <a:rPr lang="it-IT" sz="2000" dirty="0" err="1"/>
              <a:t>cambiâ</a:t>
            </a:r>
            <a:r>
              <a:rPr lang="it-IT" sz="2000" dirty="0"/>
              <a:t> </a:t>
            </a:r>
            <a:r>
              <a:rPr lang="it-IT" sz="2000" dirty="0" smtClean="0"/>
              <a:t>la </a:t>
            </a:r>
            <a:r>
              <a:rPr lang="it-IT" sz="2000" dirty="0" err="1" smtClean="0"/>
              <a:t>ambientazion</a:t>
            </a:r>
            <a:r>
              <a:rPr lang="it-IT" sz="2000" dirty="0" smtClean="0"/>
              <a:t> </a:t>
            </a:r>
            <a:r>
              <a:rPr lang="it-IT" sz="2000" dirty="0" err="1" smtClean="0"/>
              <a:t>facilmentri</a:t>
            </a:r>
            <a:r>
              <a:rPr lang="it-IT" sz="2000" dirty="0" smtClean="0"/>
              <a:t> </a:t>
            </a:r>
            <a:r>
              <a:rPr lang="it-IT" sz="2000" dirty="0" err="1"/>
              <a:t>metint</a:t>
            </a:r>
            <a:r>
              <a:rPr lang="it-IT" sz="2000" dirty="0"/>
              <a:t> </a:t>
            </a:r>
            <a:r>
              <a:rPr lang="it-IT" sz="2000" dirty="0" err="1"/>
              <a:t>parsot</a:t>
            </a:r>
            <a:r>
              <a:rPr lang="it-IT" sz="2000" dirty="0"/>
              <a:t> </a:t>
            </a:r>
            <a:r>
              <a:rPr lang="it-IT" sz="2000" dirty="0" err="1"/>
              <a:t>figurinis</a:t>
            </a:r>
            <a:r>
              <a:rPr lang="it-IT" sz="2000" dirty="0"/>
              <a:t> </a:t>
            </a:r>
            <a:r>
              <a:rPr lang="it-IT" sz="2000" dirty="0" err="1"/>
              <a:t>diferentis</a:t>
            </a:r>
            <a:r>
              <a:rPr lang="it-IT" sz="2000" dirty="0"/>
              <a:t>. </a:t>
            </a:r>
          </a:p>
          <a:p>
            <a:pPr>
              <a:lnSpc>
                <a:spcPct val="90000"/>
              </a:lnSpc>
            </a:pPr>
            <a:r>
              <a:rPr lang="it-IT" sz="2000" dirty="0"/>
              <a:t>I </a:t>
            </a:r>
            <a:r>
              <a:rPr lang="it-IT" sz="2000" dirty="0" err="1"/>
              <a:t>fruts</a:t>
            </a:r>
            <a:r>
              <a:rPr lang="it-IT" sz="2000" dirty="0"/>
              <a:t> a </a:t>
            </a:r>
            <a:r>
              <a:rPr lang="it-IT" sz="2000" dirty="0" err="1"/>
              <a:t>programin</a:t>
            </a:r>
            <a:r>
              <a:rPr lang="it-IT" sz="2000" dirty="0"/>
              <a:t> la BEEBOT </a:t>
            </a:r>
            <a:r>
              <a:rPr lang="it-IT" sz="2000" dirty="0" err="1"/>
              <a:t>cjalcjant</a:t>
            </a:r>
            <a:r>
              <a:rPr lang="it-IT" sz="2000" dirty="0"/>
              <a:t> i </a:t>
            </a:r>
            <a:r>
              <a:rPr lang="it-IT" sz="2000" dirty="0" err="1"/>
              <a:t>botons</a:t>
            </a:r>
            <a:r>
              <a:rPr lang="it-IT" sz="2000" dirty="0"/>
              <a:t> </a:t>
            </a:r>
            <a:r>
              <a:rPr lang="it-IT" sz="2000" dirty="0" smtClean="0"/>
              <a:t>su la </a:t>
            </a:r>
            <a:r>
              <a:rPr lang="it-IT" sz="2000" dirty="0" err="1"/>
              <a:t>schene</a:t>
            </a:r>
            <a:r>
              <a:rPr lang="it-IT" sz="2000" dirty="0"/>
              <a:t> par </a:t>
            </a:r>
            <a:r>
              <a:rPr lang="it-IT" sz="2000" dirty="0" err="1" smtClean="0"/>
              <a:t>fâle</a:t>
            </a:r>
            <a:r>
              <a:rPr lang="it-IT" sz="2000" dirty="0" smtClean="0"/>
              <a:t> </a:t>
            </a:r>
            <a:r>
              <a:rPr lang="it-IT" sz="2000" dirty="0" err="1"/>
              <a:t>rivâ</a:t>
            </a:r>
            <a:r>
              <a:rPr lang="it-IT" sz="2000" dirty="0"/>
              <a:t> </a:t>
            </a:r>
            <a:r>
              <a:rPr lang="it-IT" sz="2000" dirty="0" err="1" smtClean="0"/>
              <a:t>suntun</a:t>
            </a:r>
            <a:r>
              <a:rPr lang="it-IT" sz="2000" dirty="0" smtClean="0"/>
              <a:t> </a:t>
            </a:r>
            <a:r>
              <a:rPr lang="it-IT" sz="2000" dirty="0" err="1"/>
              <a:t>obietîf</a:t>
            </a:r>
            <a:r>
              <a:rPr lang="it-IT" sz="2000" dirty="0"/>
              <a:t>. (par esempli: par </a:t>
            </a:r>
            <a:r>
              <a:rPr lang="it-IT" sz="2000" dirty="0" err="1" smtClean="0"/>
              <a:t>fâle</a:t>
            </a:r>
            <a:r>
              <a:rPr lang="it-IT" sz="2000" dirty="0" smtClean="0"/>
              <a:t> </a:t>
            </a:r>
            <a:r>
              <a:rPr lang="it-IT" sz="2000" dirty="0" err="1"/>
              <a:t>rivâ</a:t>
            </a:r>
            <a:r>
              <a:rPr lang="it-IT" sz="2000" dirty="0"/>
              <a:t> sul </a:t>
            </a:r>
            <a:r>
              <a:rPr lang="it-IT" sz="2000" dirty="0" err="1"/>
              <a:t>spicelapis</a:t>
            </a:r>
            <a:r>
              <a:rPr lang="it-IT" sz="2000" dirty="0"/>
              <a:t> : </a:t>
            </a:r>
            <a:r>
              <a:rPr lang="it-IT" sz="2000" dirty="0" err="1"/>
              <a:t>doi</a:t>
            </a:r>
            <a:r>
              <a:rPr lang="it-IT" sz="2000" dirty="0"/>
              <a:t> </a:t>
            </a:r>
            <a:r>
              <a:rPr lang="it-IT" sz="2000" dirty="0" err="1"/>
              <a:t>pas</a:t>
            </a:r>
            <a:r>
              <a:rPr lang="it-IT" sz="2000" dirty="0"/>
              <a:t> </a:t>
            </a:r>
            <a:r>
              <a:rPr lang="it-IT" sz="2000" dirty="0" err="1"/>
              <a:t>indenant</a:t>
            </a:r>
            <a:r>
              <a:rPr lang="it-IT" sz="2000" dirty="0"/>
              <a:t>, </a:t>
            </a:r>
            <a:r>
              <a:rPr lang="it-IT" sz="2000" dirty="0" err="1" smtClean="0"/>
              <a:t>zire</a:t>
            </a:r>
            <a:r>
              <a:rPr lang="it-IT" sz="2000" dirty="0" smtClean="0"/>
              <a:t> </a:t>
            </a:r>
            <a:r>
              <a:rPr lang="it-IT" sz="2000" dirty="0"/>
              <a:t>a </a:t>
            </a:r>
            <a:r>
              <a:rPr lang="it-IT" sz="2000" dirty="0" err="1"/>
              <a:t>ç</a:t>
            </a:r>
            <a:r>
              <a:rPr lang="it-IT" sz="2000" dirty="0" err="1" smtClean="0"/>
              <a:t>ampe</a:t>
            </a:r>
            <a:r>
              <a:rPr lang="it-IT" sz="2000" dirty="0" smtClean="0"/>
              <a:t> </a:t>
            </a:r>
            <a:r>
              <a:rPr lang="it-IT" sz="2000" dirty="0"/>
              <a:t>e </a:t>
            </a:r>
            <a:r>
              <a:rPr lang="it-IT" sz="2000" dirty="0" err="1"/>
              <a:t>altris</a:t>
            </a:r>
            <a:r>
              <a:rPr lang="it-IT" sz="2000" dirty="0"/>
              <a:t> </a:t>
            </a:r>
            <a:r>
              <a:rPr lang="it-IT" sz="2000" dirty="0" err="1"/>
              <a:t>doi</a:t>
            </a:r>
            <a:r>
              <a:rPr lang="it-IT" sz="2000" dirty="0"/>
              <a:t> </a:t>
            </a:r>
            <a:r>
              <a:rPr lang="it-IT" sz="2000" dirty="0" err="1"/>
              <a:t>pas</a:t>
            </a:r>
            <a:r>
              <a:rPr lang="it-IT" sz="2000" dirty="0"/>
              <a:t> </a:t>
            </a:r>
            <a:r>
              <a:rPr lang="it-IT" sz="2000" dirty="0" err="1"/>
              <a:t>indenant</a:t>
            </a:r>
            <a:r>
              <a:rPr lang="it-IT" sz="2000" dirty="0"/>
              <a:t>).</a:t>
            </a:r>
          </a:p>
          <a:p>
            <a:pPr>
              <a:lnSpc>
                <a:spcPct val="90000"/>
              </a:lnSpc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184190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="" xmlns:a16="http://schemas.microsoft.com/office/drawing/2014/main" id="{1A44C337-3893-4B29-A265-B1329150B6A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-7620" y="-1"/>
            <a:ext cx="1220724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pSp>
        <p:nvGrpSpPr>
          <p:cNvPr id="20" name="Group 19">
            <a:extLst>
              <a:ext uri="{FF2B5EF4-FFF2-40B4-BE49-F238E27FC236}">
                <a16:creationId xmlns="" xmlns:a16="http://schemas.microsoft.com/office/drawing/2014/main" id="{81E0B358-1267-4844-8B3D-B7A279B4175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4836169" y="228600"/>
            <a:ext cx="2851523" cy="6638625"/>
            <a:chOff x="2487613" y="285750"/>
            <a:chExt cx="2428875" cy="5654676"/>
          </a:xfrm>
        </p:grpSpPr>
        <p:sp>
          <p:nvSpPr>
            <p:cNvPr id="21" name="Freeform 11">
              <a:extLst>
                <a:ext uri="{FF2B5EF4-FFF2-40B4-BE49-F238E27FC236}">
                  <a16:creationId xmlns="" xmlns:a16="http://schemas.microsoft.com/office/drawing/2014/main" id="{B24AA06A-F1A5-4BB3-9486-9AE7A53B3F2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2" name="Freeform 12">
              <a:extLst>
                <a:ext uri="{FF2B5EF4-FFF2-40B4-BE49-F238E27FC236}">
                  <a16:creationId xmlns="" xmlns:a16="http://schemas.microsoft.com/office/drawing/2014/main" id="{BDF97590-C600-44CB-9303-4A3679F5169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3" name="Freeform 13">
              <a:extLst>
                <a:ext uri="{FF2B5EF4-FFF2-40B4-BE49-F238E27FC236}">
                  <a16:creationId xmlns="" xmlns:a16="http://schemas.microsoft.com/office/drawing/2014/main" id="{A9BBE156-3FFA-4DC4-8468-35BD28DDC60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4" name="Freeform 14">
              <a:extLst>
                <a:ext uri="{FF2B5EF4-FFF2-40B4-BE49-F238E27FC236}">
                  <a16:creationId xmlns="" xmlns:a16="http://schemas.microsoft.com/office/drawing/2014/main" id="{F7960DE5-3810-4B1E-B1E2-3BAFEA91EDD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5">
              <a:extLst>
                <a:ext uri="{FF2B5EF4-FFF2-40B4-BE49-F238E27FC236}">
                  <a16:creationId xmlns="" xmlns:a16="http://schemas.microsoft.com/office/drawing/2014/main" id="{359E957C-CE11-446F-8AA7-B3E98390B89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6">
              <a:extLst>
                <a:ext uri="{FF2B5EF4-FFF2-40B4-BE49-F238E27FC236}">
                  <a16:creationId xmlns="" xmlns:a16="http://schemas.microsoft.com/office/drawing/2014/main" id="{A3E9FE34-CA9E-4443-BEBF-D1B9A1C6C24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7">
              <a:extLst>
                <a:ext uri="{FF2B5EF4-FFF2-40B4-BE49-F238E27FC236}">
                  <a16:creationId xmlns="" xmlns:a16="http://schemas.microsoft.com/office/drawing/2014/main" id="{4F39D814-8A48-4509-BDEB-826F1065915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8">
              <a:extLst>
                <a:ext uri="{FF2B5EF4-FFF2-40B4-BE49-F238E27FC236}">
                  <a16:creationId xmlns="" xmlns:a16="http://schemas.microsoft.com/office/drawing/2014/main" id="{8C6D08C0-8C49-4B87-9CF4-A1F08714FAC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9">
              <a:extLst>
                <a:ext uri="{FF2B5EF4-FFF2-40B4-BE49-F238E27FC236}">
                  <a16:creationId xmlns="" xmlns:a16="http://schemas.microsoft.com/office/drawing/2014/main" id="{308C612B-4C0D-4863-B9CD-F86ABAA1B2B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20">
              <a:extLst>
                <a:ext uri="{FF2B5EF4-FFF2-40B4-BE49-F238E27FC236}">
                  <a16:creationId xmlns="" xmlns:a16="http://schemas.microsoft.com/office/drawing/2014/main" id="{600B1EC8-1B55-4390-A183-C33B5E2273B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21">
              <a:extLst>
                <a:ext uri="{FF2B5EF4-FFF2-40B4-BE49-F238E27FC236}">
                  <a16:creationId xmlns="" xmlns:a16="http://schemas.microsoft.com/office/drawing/2014/main" id="{1790A225-91E1-4BE5-A801-5F1E32721C5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22">
              <a:extLst>
                <a:ext uri="{FF2B5EF4-FFF2-40B4-BE49-F238E27FC236}">
                  <a16:creationId xmlns="" xmlns:a16="http://schemas.microsoft.com/office/drawing/2014/main" id="{DFFC46A2-6BBF-47FD-BC17-5EE1DF7CB90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34" name="Group 33">
            <a:extLst>
              <a:ext uri="{FF2B5EF4-FFF2-40B4-BE49-F238E27FC236}">
                <a16:creationId xmlns="" xmlns:a16="http://schemas.microsoft.com/office/drawing/2014/main" id="{AF44CA9C-80E8-44E1-A79C-D6EBFC73BCA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4677117" y="-786"/>
            <a:ext cx="2356675" cy="6854040"/>
            <a:chOff x="6627813" y="194833"/>
            <a:chExt cx="1952625" cy="5678918"/>
          </a:xfrm>
        </p:grpSpPr>
        <p:sp>
          <p:nvSpPr>
            <p:cNvPr id="35" name="Freeform 27">
              <a:extLst>
                <a:ext uri="{FF2B5EF4-FFF2-40B4-BE49-F238E27FC236}">
                  <a16:creationId xmlns="" xmlns:a16="http://schemas.microsoft.com/office/drawing/2014/main" id="{8CB9417F-98D9-4998-B00B-A5932E4C7D7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6" name="Freeform 28">
              <a:extLst>
                <a:ext uri="{FF2B5EF4-FFF2-40B4-BE49-F238E27FC236}">
                  <a16:creationId xmlns="" xmlns:a16="http://schemas.microsoft.com/office/drawing/2014/main" id="{FA79AA3D-583E-4A1E-AF7E-CBD980F5963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7" name="Freeform 29">
              <a:extLst>
                <a:ext uri="{FF2B5EF4-FFF2-40B4-BE49-F238E27FC236}">
                  <a16:creationId xmlns="" xmlns:a16="http://schemas.microsoft.com/office/drawing/2014/main" id="{D80C9F17-A6B2-4A12-BC77-F84264A669F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8" name="Freeform 30">
              <a:extLst>
                <a:ext uri="{FF2B5EF4-FFF2-40B4-BE49-F238E27FC236}">
                  <a16:creationId xmlns="" xmlns:a16="http://schemas.microsoft.com/office/drawing/2014/main" id="{949C9A53-ED97-44CE-BDD5-ED248921160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9" name="Freeform 31">
              <a:extLst>
                <a:ext uri="{FF2B5EF4-FFF2-40B4-BE49-F238E27FC236}">
                  <a16:creationId xmlns="" xmlns:a16="http://schemas.microsoft.com/office/drawing/2014/main" id="{0F9FDAE7-225B-4072-8907-6EAA0617445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40" name="Freeform 32">
              <a:extLst>
                <a:ext uri="{FF2B5EF4-FFF2-40B4-BE49-F238E27FC236}">
                  <a16:creationId xmlns="" xmlns:a16="http://schemas.microsoft.com/office/drawing/2014/main" id="{9D49818B-8EA3-4B41-9783-EFE0C618C36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41" name="Freeform 33">
              <a:extLst>
                <a:ext uri="{FF2B5EF4-FFF2-40B4-BE49-F238E27FC236}">
                  <a16:creationId xmlns="" xmlns:a16="http://schemas.microsoft.com/office/drawing/2014/main" id="{01903E65-D822-4457-B0A5-2F416822416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42" name="Freeform 34">
              <a:extLst>
                <a:ext uri="{FF2B5EF4-FFF2-40B4-BE49-F238E27FC236}">
                  <a16:creationId xmlns="" xmlns:a16="http://schemas.microsoft.com/office/drawing/2014/main" id="{A5CF9DAB-75BF-43D9-B1E7-817D1FAA000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43" name="Freeform 35">
              <a:extLst>
                <a:ext uri="{FF2B5EF4-FFF2-40B4-BE49-F238E27FC236}">
                  <a16:creationId xmlns="" xmlns:a16="http://schemas.microsoft.com/office/drawing/2014/main" id="{BB22916D-4BCF-4A4C-8714-A2564D34C36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44" name="Freeform 36">
              <a:extLst>
                <a:ext uri="{FF2B5EF4-FFF2-40B4-BE49-F238E27FC236}">
                  <a16:creationId xmlns="" xmlns:a16="http://schemas.microsoft.com/office/drawing/2014/main" id="{4CD9F734-569E-44E7-BD53-6214E0F18C8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45" name="Freeform 37">
              <a:extLst>
                <a:ext uri="{FF2B5EF4-FFF2-40B4-BE49-F238E27FC236}">
                  <a16:creationId xmlns="" xmlns:a16="http://schemas.microsoft.com/office/drawing/2014/main" id="{7A5DAACB-2F42-40C8-BF6A-75B79299F90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46" name="Freeform 38">
              <a:extLst>
                <a:ext uri="{FF2B5EF4-FFF2-40B4-BE49-F238E27FC236}">
                  <a16:creationId xmlns="" xmlns:a16="http://schemas.microsoft.com/office/drawing/2014/main" id="{AD78E0F9-8568-4672-A22F-4ED5B1A96F5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2" name="Titolo 1">
            <a:extLst>
              <a:ext uri="{FF2B5EF4-FFF2-40B4-BE49-F238E27FC236}">
                <a16:creationId xmlns="" xmlns:a16="http://schemas.microsoft.com/office/drawing/2014/main" id="{D1A689FE-5A38-492D-81F1-3D8CE8B059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64181" y="610938"/>
            <a:ext cx="5487417" cy="1255316"/>
          </a:xfrm>
        </p:spPr>
        <p:txBody>
          <a:bodyPr>
            <a:normAutofit/>
          </a:bodyPr>
          <a:lstStyle/>
          <a:p>
            <a:pPr algn="ctr"/>
            <a:r>
              <a:rPr lang="it-IT" sz="3200" b="1" dirty="0"/>
              <a:t>4- CUART PAS - PERCORS PLUI COMPLICÂTS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="" xmlns:a16="http://schemas.microsoft.com/office/drawing/2014/main" id="{AA5CD610-ED7C-4CED-A9A1-174432C88AF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4645704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0" name="Freeform 11">
            <a:extLst>
              <a:ext uri="{FF2B5EF4-FFF2-40B4-BE49-F238E27FC236}">
                <a16:creationId xmlns="" xmlns:a16="http://schemas.microsoft.com/office/drawing/2014/main" id="{0C4379BF-8C7A-480A-BC36-DA55D92A935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auto">
          <a:xfrm flipV="1">
            <a:off x="4645704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pic>
        <p:nvPicPr>
          <p:cNvPr id="4" name="Segnaposto contenuto 3" descr="Immagine che contiene giallo, sedendo, tavolo, verde&#10;&#10;Descrizione generata automaticamente">
            <a:extLst>
              <a:ext uri="{FF2B5EF4-FFF2-40B4-BE49-F238E27FC236}">
                <a16:creationId xmlns="" xmlns:a16="http://schemas.microsoft.com/office/drawing/2014/main" id="{2A9698A5-FE9D-4CAC-B31D-A5EC9D35A1E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555" y="1731"/>
            <a:ext cx="4671091" cy="6858000"/>
          </a:xfrm>
          <a:prstGeom prst="rect">
            <a:avLst/>
          </a:prstGeom>
        </p:spPr>
      </p:pic>
      <p:sp>
        <p:nvSpPr>
          <p:cNvPr id="8" name="Content Placeholder 7">
            <a:extLst>
              <a:ext uri="{FF2B5EF4-FFF2-40B4-BE49-F238E27FC236}">
                <a16:creationId xmlns="" xmlns:a16="http://schemas.microsoft.com/office/drawing/2014/main" id="{E71D82D8-4C4E-4ECE-B9AF-EBDBDE6DBE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3281" y="1549140"/>
            <a:ext cx="5066419" cy="407527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sz="2000" b="1" dirty="0"/>
          </a:p>
          <a:p>
            <a:r>
              <a:rPr lang="en-US" sz="2000" dirty="0"/>
              <a:t>Man </a:t>
            </a:r>
            <a:r>
              <a:rPr lang="en-US" sz="2000" dirty="0" err="1"/>
              <a:t>man</a:t>
            </a:r>
            <a:r>
              <a:rPr lang="en-US" sz="2000" dirty="0"/>
              <a:t> </a:t>
            </a:r>
            <a:r>
              <a:rPr lang="en-US" sz="2000" dirty="0" err="1"/>
              <a:t>che</a:t>
            </a:r>
            <a:r>
              <a:rPr lang="en-US" sz="2000" dirty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/>
              <a:t>fruts</a:t>
            </a:r>
            <a:r>
              <a:rPr lang="en-US" sz="2000" dirty="0"/>
              <a:t> a </a:t>
            </a:r>
            <a:r>
              <a:rPr lang="en-US" sz="2000" dirty="0" err="1" smtClean="0"/>
              <a:t>scomencin</a:t>
            </a:r>
            <a:r>
              <a:rPr lang="en-US" sz="2000" dirty="0" smtClean="0"/>
              <a:t> </a:t>
            </a:r>
            <a:r>
              <a:rPr lang="en-US" sz="2000" dirty="0"/>
              <a:t>a </a:t>
            </a:r>
            <a:r>
              <a:rPr lang="en-US" sz="2000" dirty="0" err="1"/>
              <a:t>sfrancjâsi</a:t>
            </a:r>
            <a:r>
              <a:rPr lang="en-US" sz="2000" dirty="0"/>
              <a:t> cu la </a:t>
            </a:r>
            <a:r>
              <a:rPr lang="en-US" sz="2000" dirty="0" err="1"/>
              <a:t>programazion</a:t>
            </a:r>
            <a:r>
              <a:rPr lang="en-US" sz="2000" dirty="0"/>
              <a:t> </a:t>
            </a:r>
            <a:r>
              <a:rPr lang="en-US" sz="2000" dirty="0" err="1"/>
              <a:t>si</a:t>
            </a:r>
            <a:r>
              <a:rPr lang="en-US" sz="2000" dirty="0"/>
              <a:t> </a:t>
            </a:r>
            <a:r>
              <a:rPr lang="en-US" sz="2000" dirty="0" err="1"/>
              <a:t>pues</a:t>
            </a:r>
            <a:r>
              <a:rPr lang="en-US" sz="2000" dirty="0"/>
              <a:t> </a:t>
            </a:r>
            <a:r>
              <a:rPr lang="en-US" sz="2000" dirty="0" err="1"/>
              <a:t>complicâ</a:t>
            </a:r>
            <a:r>
              <a:rPr lang="en-US" sz="2000" dirty="0"/>
              <a:t> </a:t>
            </a:r>
            <a:r>
              <a:rPr lang="en-US" sz="2000" dirty="0" err="1"/>
              <a:t>il</a:t>
            </a:r>
            <a:r>
              <a:rPr lang="en-US" sz="2000" dirty="0"/>
              <a:t> </a:t>
            </a:r>
            <a:r>
              <a:rPr lang="en-US" sz="2000" dirty="0" err="1"/>
              <a:t>percors</a:t>
            </a:r>
            <a:r>
              <a:rPr lang="en-US" sz="2000" dirty="0"/>
              <a:t> </a:t>
            </a:r>
            <a:r>
              <a:rPr lang="en-US" sz="2000" dirty="0" err="1"/>
              <a:t>metint</a:t>
            </a:r>
            <a:r>
              <a:rPr lang="en-US" sz="2000" dirty="0"/>
              <a:t> </a:t>
            </a:r>
            <a:r>
              <a:rPr lang="en-US" sz="2000" dirty="0" err="1"/>
              <a:t>intops</a:t>
            </a:r>
            <a:r>
              <a:rPr lang="en-US" sz="2000" dirty="0"/>
              <a:t> o </a:t>
            </a:r>
            <a:r>
              <a:rPr lang="en-US" sz="2000" dirty="0" err="1"/>
              <a:t>passaçs</a:t>
            </a:r>
            <a:r>
              <a:rPr lang="en-US" sz="2000" dirty="0"/>
              <a:t> di </a:t>
            </a:r>
            <a:r>
              <a:rPr lang="en-US" sz="2000" dirty="0" err="1"/>
              <a:t>superâ</a:t>
            </a:r>
            <a:r>
              <a:rPr lang="en-US" sz="2000" dirty="0"/>
              <a:t> (par </a:t>
            </a:r>
            <a:r>
              <a:rPr lang="en-US" sz="2000" dirty="0" err="1"/>
              <a:t>esempli</a:t>
            </a:r>
            <a:r>
              <a:rPr lang="en-US" sz="2000" dirty="0"/>
              <a:t>: la bee bot e </a:t>
            </a:r>
            <a:r>
              <a:rPr lang="en-US" sz="2000" dirty="0" err="1"/>
              <a:t>passe</a:t>
            </a:r>
            <a:r>
              <a:rPr lang="en-US" sz="2000" dirty="0"/>
              <a:t> </a:t>
            </a:r>
            <a:r>
              <a:rPr lang="en-US" sz="2000" dirty="0" err="1"/>
              <a:t>tal</a:t>
            </a:r>
            <a:r>
              <a:rPr lang="en-US" sz="2000" dirty="0"/>
              <a:t> bosc e </a:t>
            </a:r>
            <a:r>
              <a:rPr lang="en-US" sz="2000" dirty="0" err="1"/>
              <a:t>vâ</a:t>
            </a:r>
            <a:r>
              <a:rPr lang="en-US" sz="2000" dirty="0"/>
              <a:t> a </a:t>
            </a:r>
            <a:r>
              <a:rPr lang="en-US" sz="2000" dirty="0" err="1"/>
              <a:t>saludâ</a:t>
            </a:r>
            <a:r>
              <a:rPr lang="en-US" sz="2000" dirty="0"/>
              <a:t> </a:t>
            </a:r>
            <a:r>
              <a:rPr lang="en-US" sz="2000" dirty="0" err="1"/>
              <a:t>il</a:t>
            </a:r>
            <a:r>
              <a:rPr lang="en-US" sz="2000" dirty="0"/>
              <a:t> soreli e dopo e </a:t>
            </a:r>
            <a:r>
              <a:rPr lang="en-US" sz="2000" dirty="0" err="1"/>
              <a:t>va</a:t>
            </a:r>
            <a:r>
              <a:rPr lang="en-US" sz="2000" dirty="0"/>
              <a:t> a </a:t>
            </a:r>
            <a:r>
              <a:rPr lang="en-US" sz="2000" dirty="0" err="1"/>
              <a:t>cjoli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regâi</a:t>
            </a:r>
            <a:r>
              <a:rPr lang="en-US" sz="2000" dirty="0"/>
              <a:t>).</a:t>
            </a:r>
          </a:p>
          <a:p>
            <a:r>
              <a:rPr lang="en-US" sz="2000" dirty="0" err="1"/>
              <a:t>Prin</a:t>
            </a:r>
            <a:r>
              <a:rPr lang="en-US" sz="2000" dirty="0"/>
              <a:t> di </a:t>
            </a:r>
            <a:r>
              <a:rPr lang="en-US" sz="2000" dirty="0" err="1" smtClean="0"/>
              <a:t>scomençâ</a:t>
            </a:r>
            <a:r>
              <a:rPr lang="en-US" sz="2000" dirty="0" smtClean="0"/>
              <a:t> </a:t>
            </a:r>
            <a:r>
              <a:rPr lang="en-US" sz="2000" dirty="0" err="1"/>
              <a:t>il</a:t>
            </a:r>
            <a:r>
              <a:rPr lang="en-US" sz="2000" dirty="0"/>
              <a:t> </a:t>
            </a:r>
            <a:r>
              <a:rPr lang="en-US" sz="2000" dirty="0" err="1"/>
              <a:t>percors</a:t>
            </a:r>
            <a:r>
              <a:rPr lang="en-US" sz="2000" dirty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/>
              <a:t>fruts</a:t>
            </a:r>
            <a:r>
              <a:rPr lang="en-US" sz="2000" dirty="0"/>
              <a:t> a </a:t>
            </a:r>
            <a:r>
              <a:rPr lang="en-US" sz="2000" dirty="0" err="1"/>
              <a:t>puedin</a:t>
            </a:r>
            <a:r>
              <a:rPr lang="en-US" sz="2000" dirty="0"/>
              <a:t> </a:t>
            </a:r>
            <a:r>
              <a:rPr lang="en-US" sz="2000" dirty="0" err="1"/>
              <a:t>scrivi</a:t>
            </a:r>
            <a:r>
              <a:rPr lang="en-US" sz="2000" dirty="0"/>
              <a:t> la </a:t>
            </a:r>
            <a:r>
              <a:rPr lang="en-US" sz="2000" dirty="0" err="1"/>
              <a:t>programazion</a:t>
            </a:r>
            <a:r>
              <a:rPr lang="en-US" sz="2000" dirty="0"/>
              <a:t> </a:t>
            </a:r>
            <a:r>
              <a:rPr lang="en-US" sz="2000" dirty="0" err="1"/>
              <a:t>cun</a:t>
            </a:r>
            <a:r>
              <a:rPr lang="en-US" sz="2000" dirty="0"/>
              <a:t> </a:t>
            </a:r>
            <a:r>
              <a:rPr lang="en-US" sz="2000" dirty="0" err="1"/>
              <a:t>cartoncins</a:t>
            </a:r>
            <a:r>
              <a:rPr lang="en-US" sz="2000" dirty="0"/>
              <a:t> </a:t>
            </a:r>
            <a:r>
              <a:rPr lang="en-US" sz="2000" dirty="0" err="1" smtClean="0"/>
              <a:t>che</a:t>
            </a:r>
            <a:r>
              <a:rPr lang="en-US" sz="2000" dirty="0" smtClean="0"/>
              <a:t> a </a:t>
            </a:r>
            <a:r>
              <a:rPr lang="en-US" sz="2000" dirty="0" err="1"/>
              <a:t>ripuartin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comants</a:t>
            </a:r>
            <a:r>
              <a:rPr lang="en-US" sz="2000" dirty="0"/>
              <a:t> o </a:t>
            </a:r>
            <a:r>
              <a:rPr lang="en-US" sz="2000" dirty="0" smtClean="0"/>
              <a:t>a </a:t>
            </a:r>
            <a:r>
              <a:rPr lang="en-US" sz="2000" dirty="0" err="1" smtClean="0"/>
              <a:t>puedin</a:t>
            </a:r>
            <a:r>
              <a:rPr lang="en-US" sz="2000" dirty="0" smtClean="0"/>
              <a:t> </a:t>
            </a:r>
            <a:r>
              <a:rPr lang="en-US" sz="2000" dirty="0" err="1" smtClean="0"/>
              <a:t>scrivile</a:t>
            </a:r>
            <a:r>
              <a:rPr lang="en-US" sz="2000" dirty="0" smtClean="0"/>
              <a:t> </a:t>
            </a:r>
            <a:r>
              <a:rPr lang="en-US" sz="2000" dirty="0" err="1"/>
              <a:t>sul</a:t>
            </a:r>
            <a:r>
              <a:rPr lang="en-US" sz="2000" dirty="0"/>
              <a:t> </a:t>
            </a:r>
            <a:r>
              <a:rPr lang="en-US" sz="2000" dirty="0" err="1"/>
              <a:t>cuader</a:t>
            </a:r>
            <a:r>
              <a:rPr lang="en-US" sz="2000" dirty="0"/>
              <a:t> cu </a:t>
            </a:r>
            <a:r>
              <a:rPr lang="en-US" sz="2000" dirty="0" err="1"/>
              <a:t>lis</a:t>
            </a:r>
            <a:r>
              <a:rPr lang="en-US" sz="2000" dirty="0"/>
              <a:t> </a:t>
            </a:r>
            <a:r>
              <a:rPr lang="en-US" sz="2000" dirty="0" err="1"/>
              <a:t>frecis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796609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11">
            <a:extLst>
              <a:ext uri="{FF2B5EF4-FFF2-40B4-BE49-F238E27FC236}">
                <a16:creationId xmlns="" xmlns:a16="http://schemas.microsoft.com/office/drawing/2014/main" id="{D9851E3A-A987-4859-9987-B13096D975E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-7620" y="-1"/>
            <a:ext cx="1220724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pSp>
        <p:nvGrpSpPr>
          <p:cNvPr id="41" name="Group 13">
            <a:extLst>
              <a:ext uri="{FF2B5EF4-FFF2-40B4-BE49-F238E27FC236}">
                <a16:creationId xmlns="" xmlns:a16="http://schemas.microsoft.com/office/drawing/2014/main" id="{BB12D296-A22C-4E21-9C75-3E67301E746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2906785" y="228600"/>
            <a:ext cx="2851523" cy="6638625"/>
            <a:chOff x="2487613" y="285750"/>
            <a:chExt cx="2428875" cy="5654676"/>
          </a:xfrm>
        </p:grpSpPr>
        <p:sp>
          <p:nvSpPr>
            <p:cNvPr id="15" name="Freeform 11">
              <a:extLst>
                <a:ext uri="{FF2B5EF4-FFF2-40B4-BE49-F238E27FC236}">
                  <a16:creationId xmlns="" xmlns:a16="http://schemas.microsoft.com/office/drawing/2014/main" id="{1A1238F3-0B39-40D0-8C3F-BDBAAE1E3D3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2">
              <a:extLst>
                <a:ext uri="{FF2B5EF4-FFF2-40B4-BE49-F238E27FC236}">
                  <a16:creationId xmlns="" xmlns:a16="http://schemas.microsoft.com/office/drawing/2014/main" id="{604D379A-6934-4295-9EF2-BDD404CB5C3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7" name="Freeform 13">
              <a:extLst>
                <a:ext uri="{FF2B5EF4-FFF2-40B4-BE49-F238E27FC236}">
                  <a16:creationId xmlns="" xmlns:a16="http://schemas.microsoft.com/office/drawing/2014/main" id="{3C1E9A55-61F7-4040-8274-782A429D895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4">
              <a:extLst>
                <a:ext uri="{FF2B5EF4-FFF2-40B4-BE49-F238E27FC236}">
                  <a16:creationId xmlns="" xmlns:a16="http://schemas.microsoft.com/office/drawing/2014/main" id="{6DBD7D8E-F59B-4CA6-93DC-2D936BC79C5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9" name="Freeform 15">
              <a:extLst>
                <a:ext uri="{FF2B5EF4-FFF2-40B4-BE49-F238E27FC236}">
                  <a16:creationId xmlns="" xmlns:a16="http://schemas.microsoft.com/office/drawing/2014/main" id="{5A2E5C3E-887D-4D86-8D20-C306EEA89E2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0" name="Freeform 16">
              <a:extLst>
                <a:ext uri="{FF2B5EF4-FFF2-40B4-BE49-F238E27FC236}">
                  <a16:creationId xmlns="" xmlns:a16="http://schemas.microsoft.com/office/drawing/2014/main" id="{983E4218-35DF-4531-9FFB-196FE4A7018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1" name="Freeform 17">
              <a:extLst>
                <a:ext uri="{FF2B5EF4-FFF2-40B4-BE49-F238E27FC236}">
                  <a16:creationId xmlns="" xmlns:a16="http://schemas.microsoft.com/office/drawing/2014/main" id="{8D0B9266-FB4F-4A11-9906-D8893026786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2" name="Freeform 18">
              <a:extLst>
                <a:ext uri="{FF2B5EF4-FFF2-40B4-BE49-F238E27FC236}">
                  <a16:creationId xmlns="" xmlns:a16="http://schemas.microsoft.com/office/drawing/2014/main" id="{4D68D567-E1FF-4421-A5A7-0FB5B6CCF3C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3" name="Freeform 19">
              <a:extLst>
                <a:ext uri="{FF2B5EF4-FFF2-40B4-BE49-F238E27FC236}">
                  <a16:creationId xmlns="" xmlns:a16="http://schemas.microsoft.com/office/drawing/2014/main" id="{162E82F3-E7FB-46D6-A67C-19F349F679A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4" name="Freeform 20">
              <a:extLst>
                <a:ext uri="{FF2B5EF4-FFF2-40B4-BE49-F238E27FC236}">
                  <a16:creationId xmlns="" xmlns:a16="http://schemas.microsoft.com/office/drawing/2014/main" id="{29237D49-4974-49A3-ADFD-719D2A37754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21">
              <a:extLst>
                <a:ext uri="{FF2B5EF4-FFF2-40B4-BE49-F238E27FC236}">
                  <a16:creationId xmlns="" xmlns:a16="http://schemas.microsoft.com/office/drawing/2014/main" id="{15684C6D-1CAF-400F-AFB5-24C18BE66A0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22">
              <a:extLst>
                <a:ext uri="{FF2B5EF4-FFF2-40B4-BE49-F238E27FC236}">
                  <a16:creationId xmlns="" xmlns:a16="http://schemas.microsoft.com/office/drawing/2014/main" id="{D71E86AF-F2C2-497D-8C63-1A633C05692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28" name="Group 27">
            <a:extLst>
              <a:ext uri="{FF2B5EF4-FFF2-40B4-BE49-F238E27FC236}">
                <a16:creationId xmlns="" xmlns:a16="http://schemas.microsoft.com/office/drawing/2014/main" id="{8FCB706A-A0EA-484D-93DC-B2CED03BD2B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2747733" y="-786"/>
            <a:ext cx="2356675" cy="6854040"/>
            <a:chOff x="6627813" y="194833"/>
            <a:chExt cx="1952625" cy="5678918"/>
          </a:xfrm>
        </p:grpSpPr>
        <p:sp>
          <p:nvSpPr>
            <p:cNvPr id="29" name="Freeform 27">
              <a:extLst>
                <a:ext uri="{FF2B5EF4-FFF2-40B4-BE49-F238E27FC236}">
                  <a16:creationId xmlns="" xmlns:a16="http://schemas.microsoft.com/office/drawing/2014/main" id="{A78D4A50-94B5-4EAE-B4AF-79D6DE9A284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0" name="Freeform 28">
              <a:extLst>
                <a:ext uri="{FF2B5EF4-FFF2-40B4-BE49-F238E27FC236}">
                  <a16:creationId xmlns="" xmlns:a16="http://schemas.microsoft.com/office/drawing/2014/main" id="{F465FEEF-4A9D-48D0-AD78-3F03C51531D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1" name="Freeform 29">
              <a:extLst>
                <a:ext uri="{FF2B5EF4-FFF2-40B4-BE49-F238E27FC236}">
                  <a16:creationId xmlns="" xmlns:a16="http://schemas.microsoft.com/office/drawing/2014/main" id="{0B9FF3DB-CBEC-4D4E-B28F-CABCB9980AC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2" name="Freeform 30">
              <a:extLst>
                <a:ext uri="{FF2B5EF4-FFF2-40B4-BE49-F238E27FC236}">
                  <a16:creationId xmlns="" xmlns:a16="http://schemas.microsoft.com/office/drawing/2014/main" id="{45BC3B0B-20C8-4F1E-8120-9E6C5BA8D16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3" name="Freeform 31">
              <a:extLst>
                <a:ext uri="{FF2B5EF4-FFF2-40B4-BE49-F238E27FC236}">
                  <a16:creationId xmlns="" xmlns:a16="http://schemas.microsoft.com/office/drawing/2014/main" id="{C2D0EEAB-704C-4DBC-A730-7F8FFBEFC77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4" name="Freeform 32">
              <a:extLst>
                <a:ext uri="{FF2B5EF4-FFF2-40B4-BE49-F238E27FC236}">
                  <a16:creationId xmlns="" xmlns:a16="http://schemas.microsoft.com/office/drawing/2014/main" id="{8ADC598E-AAD3-4049-A1F7-D6BA2787614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5" name="Freeform 33">
              <a:extLst>
                <a:ext uri="{FF2B5EF4-FFF2-40B4-BE49-F238E27FC236}">
                  <a16:creationId xmlns="" xmlns:a16="http://schemas.microsoft.com/office/drawing/2014/main" id="{080514FC-72C0-4BBE-8376-E2DD52C7922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6" name="Freeform 34">
              <a:extLst>
                <a:ext uri="{FF2B5EF4-FFF2-40B4-BE49-F238E27FC236}">
                  <a16:creationId xmlns="" xmlns:a16="http://schemas.microsoft.com/office/drawing/2014/main" id="{B76B3E91-F388-454F-8306-D64D0889588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7" name="Freeform 35">
              <a:extLst>
                <a:ext uri="{FF2B5EF4-FFF2-40B4-BE49-F238E27FC236}">
                  <a16:creationId xmlns="" xmlns:a16="http://schemas.microsoft.com/office/drawing/2014/main" id="{A24F85CC-2609-497D-A3BE-D128CE9E2BF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8" name="Freeform 36">
              <a:extLst>
                <a:ext uri="{FF2B5EF4-FFF2-40B4-BE49-F238E27FC236}">
                  <a16:creationId xmlns="" xmlns:a16="http://schemas.microsoft.com/office/drawing/2014/main" id="{026D0D91-F7BF-49FB-90D4-56B7B0FF87F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9" name="Freeform 37">
              <a:extLst>
                <a:ext uri="{FF2B5EF4-FFF2-40B4-BE49-F238E27FC236}">
                  <a16:creationId xmlns="" xmlns:a16="http://schemas.microsoft.com/office/drawing/2014/main" id="{E3F29555-7107-4106-81BD-CA8763BD6FF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40" name="Freeform 38">
              <a:extLst>
                <a:ext uri="{FF2B5EF4-FFF2-40B4-BE49-F238E27FC236}">
                  <a16:creationId xmlns="" xmlns:a16="http://schemas.microsoft.com/office/drawing/2014/main" id="{68AF4D70-6597-4A7A-ABDD-30A8178BBC2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2" name="Titolo 1">
            <a:extLst>
              <a:ext uri="{FF2B5EF4-FFF2-40B4-BE49-F238E27FC236}">
                <a16:creationId xmlns="" xmlns:a16="http://schemas.microsoft.com/office/drawing/2014/main" id="{26618E40-3E81-44BD-9F3D-CB9FCC6B0B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59520" y="624109"/>
            <a:ext cx="6741905" cy="1385665"/>
          </a:xfrm>
        </p:spPr>
        <p:txBody>
          <a:bodyPr>
            <a:normAutofit/>
          </a:bodyPr>
          <a:lstStyle/>
          <a:p>
            <a:pPr algn="ctr"/>
            <a:r>
              <a:rPr lang="it-IT" b="1" dirty="0"/>
              <a:t>5 – ZÛCS CU LA BEE BOT :</a:t>
            </a:r>
            <a:br>
              <a:rPr lang="it-IT" b="1" dirty="0"/>
            </a:br>
            <a:r>
              <a:rPr lang="it-IT" b="1" dirty="0"/>
              <a:t>TRIE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="" xmlns:a16="http://schemas.microsoft.com/office/drawing/2014/main" id="{771D8553-2EA7-406A-A46F-8B3986C2567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271632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4" name="Freeform 11">
            <a:extLst>
              <a:ext uri="{FF2B5EF4-FFF2-40B4-BE49-F238E27FC236}">
                <a16:creationId xmlns="" xmlns:a16="http://schemas.microsoft.com/office/drawing/2014/main" id="{5DE9A097-EFD3-4BA8-A9ED-6A278D3C84D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auto">
          <a:xfrm flipV="1">
            <a:off x="2716320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pic>
        <p:nvPicPr>
          <p:cNvPr id="7" name="Immagine 6" descr="Immagine che contiene stazionario&#10;&#10;Descrizione generata automaticamente">
            <a:extLst>
              <a:ext uri="{FF2B5EF4-FFF2-40B4-BE49-F238E27FC236}">
                <a16:creationId xmlns="" xmlns:a16="http://schemas.microsoft.com/office/drawing/2014/main" id="{8AC8EEC4-8404-40AA-A6A0-D233059EC7C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-351944" y="351944"/>
            <a:ext cx="3429000" cy="2725111"/>
          </a:xfrm>
          <a:prstGeom prst="rect">
            <a:avLst/>
          </a:prstGeom>
        </p:spPr>
      </p:pic>
      <p:pic>
        <p:nvPicPr>
          <p:cNvPr id="5" name="Immagine 4" descr="Immagine che contiene orologio&#10;&#10;Descrizione generata automaticamente">
            <a:extLst>
              <a:ext uri="{FF2B5EF4-FFF2-40B4-BE49-F238E27FC236}">
                <a16:creationId xmlns="" xmlns:a16="http://schemas.microsoft.com/office/drawing/2014/main" id="{F3DEDF80-9388-4BF2-847B-F8D8A323092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-355699" y="3784699"/>
            <a:ext cx="3429000" cy="2717601"/>
          </a:xfrm>
          <a:prstGeom prst="rect">
            <a:avLst/>
          </a:prstGeom>
        </p:spPr>
      </p:pic>
      <p:cxnSp>
        <p:nvCxnSpPr>
          <p:cNvPr id="46" name="Straight Connector 45">
            <a:extLst>
              <a:ext uri="{FF2B5EF4-FFF2-40B4-BE49-F238E27FC236}">
                <a16:creationId xmlns="" xmlns:a16="http://schemas.microsoft.com/office/drawing/2014/main" id="{8ED4CAA9-D1DB-4EAE-88BD-A149B54FE4E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>
            <a:off x="0" y="3429000"/>
            <a:ext cx="2733254" cy="0"/>
          </a:xfrm>
          <a:prstGeom prst="line">
            <a:avLst/>
          </a:prstGeom>
          <a:ln w="50800" cap="flat">
            <a:solidFill>
              <a:schemeClr val="tx2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FBAB47F4-2CB2-4F7F-AF04-02D7F8EBD0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2538" y="2575043"/>
            <a:ext cx="7161833" cy="4207578"/>
          </a:xfrm>
        </p:spPr>
        <p:txBody>
          <a:bodyPr>
            <a:normAutofit/>
          </a:bodyPr>
          <a:lstStyle/>
          <a:p>
            <a:r>
              <a:rPr lang="it-IT" sz="2000" b="1" dirty="0" err="1"/>
              <a:t>Cun</a:t>
            </a:r>
            <a:r>
              <a:rPr lang="it-IT" sz="2000" b="1" dirty="0"/>
              <a:t> </a:t>
            </a:r>
            <a:r>
              <a:rPr lang="it-IT" sz="2000" b="1" dirty="0" err="1" smtClean="0"/>
              <a:t>chest</a:t>
            </a:r>
            <a:r>
              <a:rPr lang="it-IT" sz="2000" b="1" dirty="0" smtClean="0"/>
              <a:t> </a:t>
            </a:r>
            <a:r>
              <a:rPr lang="it-IT" sz="2000" b="1" dirty="0" err="1"/>
              <a:t>zûc</a:t>
            </a:r>
            <a:r>
              <a:rPr lang="it-IT" sz="2000" b="1" dirty="0"/>
              <a:t> o </a:t>
            </a:r>
            <a:r>
              <a:rPr lang="it-IT" sz="2000" b="1" dirty="0" err="1"/>
              <a:t>insegnìn</a:t>
            </a:r>
            <a:r>
              <a:rPr lang="it-IT" sz="2000" b="1" dirty="0"/>
              <a:t> a </a:t>
            </a:r>
            <a:r>
              <a:rPr lang="it-IT" sz="2000" b="1" dirty="0" err="1"/>
              <a:t>doprâ</a:t>
            </a:r>
            <a:r>
              <a:rPr lang="it-IT" sz="2000" b="1" dirty="0"/>
              <a:t> il plan </a:t>
            </a:r>
            <a:r>
              <a:rPr lang="it-IT" sz="2000" b="1" dirty="0" err="1"/>
              <a:t>cartesian</a:t>
            </a:r>
            <a:r>
              <a:rPr lang="it-IT" sz="2000" b="1" dirty="0"/>
              <a:t> e a </a:t>
            </a:r>
            <a:r>
              <a:rPr lang="it-IT" sz="2000" b="1" dirty="0" err="1"/>
              <a:t>cjatâ</a:t>
            </a:r>
            <a:r>
              <a:rPr lang="it-IT" sz="2000" b="1" dirty="0"/>
              <a:t> </a:t>
            </a:r>
            <a:r>
              <a:rPr lang="it-IT" sz="2000" b="1" dirty="0" err="1"/>
              <a:t>lis</a:t>
            </a:r>
            <a:r>
              <a:rPr lang="it-IT" sz="2000" b="1" dirty="0"/>
              <a:t> </a:t>
            </a:r>
            <a:r>
              <a:rPr lang="it-IT" sz="2000" b="1" dirty="0" err="1"/>
              <a:t>coordenadis</a:t>
            </a:r>
            <a:r>
              <a:rPr lang="it-IT" sz="2000" b="1" dirty="0"/>
              <a:t>.</a:t>
            </a:r>
          </a:p>
          <a:p>
            <a:r>
              <a:rPr lang="it-IT" sz="2000" b="1" dirty="0"/>
              <a:t>MATERIÂI: </a:t>
            </a:r>
            <a:r>
              <a:rPr lang="it-IT" sz="2000" dirty="0"/>
              <a:t>un </a:t>
            </a:r>
            <a:r>
              <a:rPr lang="it-IT" sz="2000" dirty="0" err="1"/>
              <a:t>cartelon</a:t>
            </a:r>
            <a:r>
              <a:rPr lang="it-IT" sz="2000" dirty="0"/>
              <a:t> </a:t>
            </a:r>
            <a:r>
              <a:rPr lang="it-IT" sz="2000" dirty="0" err="1"/>
              <a:t>cul</a:t>
            </a:r>
            <a:r>
              <a:rPr lang="it-IT" sz="2000" dirty="0"/>
              <a:t> plan </a:t>
            </a:r>
            <a:r>
              <a:rPr lang="it-IT" sz="2000" dirty="0" err="1"/>
              <a:t>cartesian</a:t>
            </a:r>
            <a:r>
              <a:rPr lang="it-IT" sz="2000" dirty="0"/>
              <a:t> </a:t>
            </a:r>
            <a:r>
              <a:rPr lang="it-IT" sz="2000" dirty="0" smtClean="0"/>
              <a:t>(</a:t>
            </a:r>
            <a:r>
              <a:rPr lang="it-IT" sz="2000" dirty="0" err="1" smtClean="0"/>
              <a:t>cuadrets</a:t>
            </a:r>
            <a:r>
              <a:rPr lang="it-IT" sz="2000" dirty="0" smtClean="0"/>
              <a:t> </a:t>
            </a:r>
            <a:r>
              <a:rPr lang="it-IT" sz="2000" dirty="0"/>
              <a:t>di 15 par 15 cm) e </a:t>
            </a:r>
            <a:r>
              <a:rPr lang="it-IT" sz="2000" dirty="0" err="1"/>
              <a:t>doi</a:t>
            </a:r>
            <a:r>
              <a:rPr lang="it-IT" sz="2000" dirty="0"/>
              <a:t> </a:t>
            </a:r>
            <a:r>
              <a:rPr lang="it-IT" sz="2000" dirty="0" err="1" smtClean="0"/>
              <a:t>dâts</a:t>
            </a:r>
            <a:r>
              <a:rPr lang="it-IT" sz="2000" dirty="0" smtClean="0"/>
              <a:t> </a:t>
            </a:r>
            <a:r>
              <a:rPr lang="it-IT" sz="2000" dirty="0"/>
              <a:t>di </a:t>
            </a:r>
            <a:r>
              <a:rPr lang="it-IT" sz="2000" dirty="0" err="1"/>
              <a:t>doi</a:t>
            </a:r>
            <a:r>
              <a:rPr lang="it-IT" sz="2000" dirty="0"/>
              <a:t> </a:t>
            </a:r>
            <a:r>
              <a:rPr lang="it-IT" sz="2000" dirty="0" err="1"/>
              <a:t>colôrs</a:t>
            </a:r>
            <a:r>
              <a:rPr lang="it-IT" sz="2000" dirty="0"/>
              <a:t> </a:t>
            </a:r>
            <a:r>
              <a:rPr lang="it-IT" sz="2000" dirty="0" err="1"/>
              <a:t>diferents</a:t>
            </a:r>
            <a:r>
              <a:rPr lang="it-IT" sz="2000" dirty="0"/>
              <a:t> </a:t>
            </a:r>
            <a:r>
              <a:rPr lang="it-IT" sz="2000" dirty="0" smtClean="0"/>
              <a:t>(par </a:t>
            </a:r>
            <a:r>
              <a:rPr lang="it-IT" sz="2000" dirty="0"/>
              <a:t>esempli </a:t>
            </a:r>
            <a:r>
              <a:rPr lang="it-IT" sz="2000" dirty="0" err="1"/>
              <a:t>celest</a:t>
            </a:r>
            <a:r>
              <a:rPr lang="it-IT" sz="2000" dirty="0"/>
              <a:t> par l’</a:t>
            </a:r>
            <a:r>
              <a:rPr lang="it-IT" sz="2000" dirty="0" err="1"/>
              <a:t>as</a:t>
            </a:r>
            <a:r>
              <a:rPr lang="it-IT" sz="2000" dirty="0"/>
              <a:t> x e </a:t>
            </a:r>
            <a:r>
              <a:rPr lang="it-IT" sz="2000" dirty="0" err="1"/>
              <a:t>zâl</a:t>
            </a:r>
            <a:r>
              <a:rPr lang="it-IT" sz="2000" dirty="0"/>
              <a:t> par l’</a:t>
            </a:r>
            <a:r>
              <a:rPr lang="it-IT" sz="2000" dirty="0" err="1"/>
              <a:t>as</a:t>
            </a:r>
            <a:r>
              <a:rPr lang="it-IT" sz="2000" dirty="0"/>
              <a:t> y)  o un </a:t>
            </a:r>
            <a:r>
              <a:rPr lang="it-IT" sz="2000" dirty="0" err="1" smtClean="0"/>
              <a:t>dât</a:t>
            </a:r>
            <a:r>
              <a:rPr lang="it-IT" sz="2000" dirty="0" smtClean="0"/>
              <a:t> </a:t>
            </a:r>
            <a:r>
              <a:rPr lang="it-IT" sz="2000" dirty="0"/>
              <a:t>cui </a:t>
            </a:r>
            <a:r>
              <a:rPr lang="it-IT" sz="2000" dirty="0" err="1"/>
              <a:t>numars</a:t>
            </a:r>
            <a:r>
              <a:rPr lang="it-IT" sz="2000" dirty="0"/>
              <a:t> e un cu </a:t>
            </a:r>
            <a:r>
              <a:rPr lang="it-IT" sz="2000" dirty="0" err="1"/>
              <a:t>lis</a:t>
            </a:r>
            <a:r>
              <a:rPr lang="it-IT" sz="2000" dirty="0"/>
              <a:t> </a:t>
            </a:r>
            <a:r>
              <a:rPr lang="it-IT" sz="2000" dirty="0" err="1"/>
              <a:t>letaris</a:t>
            </a:r>
            <a:r>
              <a:rPr lang="it-IT" sz="2000" dirty="0"/>
              <a:t> </a:t>
            </a:r>
            <a:r>
              <a:rPr lang="it-IT" sz="2000" dirty="0" smtClean="0"/>
              <a:t>(</a:t>
            </a:r>
            <a:r>
              <a:rPr lang="it-IT" sz="2000" dirty="0" err="1" smtClean="0"/>
              <a:t>version</a:t>
            </a:r>
            <a:r>
              <a:rPr lang="it-IT" sz="2000" dirty="0" smtClean="0"/>
              <a:t> </a:t>
            </a:r>
            <a:r>
              <a:rPr lang="it-IT" sz="2000" dirty="0" err="1"/>
              <a:t>plui</a:t>
            </a:r>
            <a:r>
              <a:rPr lang="it-IT" sz="2000" dirty="0"/>
              <a:t> facile). </a:t>
            </a:r>
          </a:p>
          <a:p>
            <a:r>
              <a:rPr lang="it-IT" sz="2000" dirty="0"/>
              <a:t>Si </a:t>
            </a:r>
            <a:r>
              <a:rPr lang="it-IT" sz="2000" dirty="0" err="1"/>
              <a:t>zuie</a:t>
            </a:r>
            <a:r>
              <a:rPr lang="it-IT" sz="2000" dirty="0"/>
              <a:t> in </a:t>
            </a:r>
            <a:r>
              <a:rPr lang="it-IT" sz="2000" dirty="0" err="1"/>
              <a:t>dôs</a:t>
            </a:r>
            <a:r>
              <a:rPr lang="it-IT" sz="2000" dirty="0"/>
              <a:t> </a:t>
            </a:r>
            <a:r>
              <a:rPr lang="it-IT" sz="2000" dirty="0" err="1"/>
              <a:t>scuadris</a:t>
            </a:r>
            <a:r>
              <a:rPr lang="it-IT" sz="2000" dirty="0"/>
              <a:t>. Ogni </a:t>
            </a:r>
            <a:r>
              <a:rPr lang="it-IT" sz="2000" dirty="0" err="1"/>
              <a:t>scuadre</a:t>
            </a:r>
            <a:r>
              <a:rPr lang="it-IT" sz="2000" dirty="0"/>
              <a:t> e </a:t>
            </a:r>
            <a:r>
              <a:rPr lang="it-IT" sz="2000" dirty="0" err="1" smtClean="0"/>
              <a:t>sielç</a:t>
            </a:r>
            <a:r>
              <a:rPr lang="it-IT" sz="2000" dirty="0" smtClean="0"/>
              <a:t> </a:t>
            </a:r>
            <a:r>
              <a:rPr lang="it-IT" sz="2000" dirty="0"/>
              <a:t>un </a:t>
            </a:r>
            <a:r>
              <a:rPr lang="it-IT" sz="2000" dirty="0" err="1"/>
              <a:t>colôr</a:t>
            </a:r>
            <a:r>
              <a:rPr lang="it-IT" sz="2000" dirty="0"/>
              <a:t>. A </a:t>
            </a:r>
            <a:r>
              <a:rPr lang="it-IT" sz="2000" dirty="0" smtClean="0"/>
              <a:t>turni </a:t>
            </a:r>
            <a:r>
              <a:rPr lang="it-IT" sz="2000" dirty="0"/>
              <a:t>i </a:t>
            </a:r>
            <a:r>
              <a:rPr lang="it-IT" sz="2000" dirty="0" err="1"/>
              <a:t>fruts</a:t>
            </a:r>
            <a:r>
              <a:rPr lang="it-IT" sz="2000" dirty="0"/>
              <a:t> a </a:t>
            </a:r>
            <a:r>
              <a:rPr lang="it-IT" sz="2000" dirty="0" err="1"/>
              <a:t>tirin</a:t>
            </a:r>
            <a:r>
              <a:rPr lang="it-IT" sz="2000" dirty="0"/>
              <a:t> i </a:t>
            </a:r>
            <a:r>
              <a:rPr lang="it-IT" sz="2000" dirty="0" err="1" smtClean="0"/>
              <a:t>dâts</a:t>
            </a:r>
            <a:r>
              <a:rPr lang="it-IT" sz="2000" dirty="0" smtClean="0"/>
              <a:t> </a:t>
            </a:r>
            <a:r>
              <a:rPr lang="it-IT" sz="2000" dirty="0"/>
              <a:t>e dopo a </a:t>
            </a:r>
            <a:r>
              <a:rPr lang="it-IT" sz="2000" dirty="0" err="1"/>
              <a:t>programin</a:t>
            </a:r>
            <a:r>
              <a:rPr lang="it-IT" sz="2000" dirty="0"/>
              <a:t>  la BEE BOT  par </a:t>
            </a:r>
            <a:r>
              <a:rPr lang="it-IT" sz="2000" dirty="0" err="1" smtClean="0"/>
              <a:t>fâle</a:t>
            </a:r>
            <a:r>
              <a:rPr lang="it-IT" sz="2000" dirty="0" smtClean="0"/>
              <a:t> </a:t>
            </a:r>
            <a:r>
              <a:rPr lang="it-IT" sz="2000" dirty="0" err="1"/>
              <a:t>rivâ</a:t>
            </a:r>
            <a:r>
              <a:rPr lang="it-IT" sz="2000" dirty="0"/>
              <a:t> sul </a:t>
            </a:r>
            <a:r>
              <a:rPr lang="it-IT" sz="2000" dirty="0" err="1"/>
              <a:t>cuadret</a:t>
            </a:r>
            <a:r>
              <a:rPr lang="it-IT" sz="2000" dirty="0"/>
              <a:t> de </a:t>
            </a:r>
            <a:r>
              <a:rPr lang="it-IT" sz="2000" dirty="0" err="1" smtClean="0"/>
              <a:t>coordenade</a:t>
            </a:r>
            <a:r>
              <a:rPr lang="it-IT" sz="2000" dirty="0"/>
              <a:t>. Se </a:t>
            </a:r>
            <a:r>
              <a:rPr lang="it-IT" sz="2000" dirty="0" smtClean="0"/>
              <a:t>a </a:t>
            </a:r>
            <a:r>
              <a:rPr lang="it-IT" sz="2000" dirty="0" err="1" smtClean="0"/>
              <a:t>rivin</a:t>
            </a:r>
            <a:r>
              <a:rPr lang="it-IT" sz="2000" dirty="0" smtClean="0"/>
              <a:t> su la </a:t>
            </a:r>
            <a:r>
              <a:rPr lang="it-IT" sz="2000" dirty="0" err="1"/>
              <a:t>casele</a:t>
            </a:r>
            <a:r>
              <a:rPr lang="it-IT" sz="2000" dirty="0"/>
              <a:t> </a:t>
            </a:r>
            <a:r>
              <a:rPr lang="it-IT" sz="2000" dirty="0" err="1"/>
              <a:t>juste</a:t>
            </a:r>
            <a:r>
              <a:rPr lang="it-IT" sz="2000" dirty="0"/>
              <a:t> a </a:t>
            </a:r>
            <a:r>
              <a:rPr lang="it-IT" sz="2000" dirty="0" err="1" smtClean="0"/>
              <a:t>metin</a:t>
            </a:r>
            <a:r>
              <a:rPr lang="it-IT" sz="2000" dirty="0" smtClean="0"/>
              <a:t> </a:t>
            </a:r>
            <a:r>
              <a:rPr lang="it-IT" sz="2000" dirty="0"/>
              <a:t>un </a:t>
            </a:r>
            <a:r>
              <a:rPr lang="it-IT" sz="2000" dirty="0" err="1"/>
              <a:t>sfueut</a:t>
            </a:r>
            <a:r>
              <a:rPr lang="it-IT" sz="2000" dirty="0"/>
              <a:t> dal </a:t>
            </a:r>
            <a:r>
              <a:rPr lang="it-IT" sz="2000" dirty="0" err="1"/>
              <a:t>colôr</a:t>
            </a:r>
            <a:r>
              <a:rPr lang="it-IT" sz="2000" dirty="0"/>
              <a:t> de </a:t>
            </a:r>
            <a:r>
              <a:rPr lang="it-IT" sz="2000" dirty="0" err="1"/>
              <a:t>lôr</a:t>
            </a:r>
            <a:r>
              <a:rPr lang="it-IT" sz="2000" dirty="0"/>
              <a:t> </a:t>
            </a:r>
            <a:r>
              <a:rPr lang="it-IT" sz="2000" dirty="0" err="1"/>
              <a:t>scuadre</a:t>
            </a:r>
            <a:r>
              <a:rPr lang="it-IT" sz="2000" dirty="0"/>
              <a:t>. La prime </a:t>
            </a:r>
            <a:r>
              <a:rPr lang="it-IT" sz="2000" dirty="0" err="1"/>
              <a:t>scuadre</a:t>
            </a:r>
            <a:r>
              <a:rPr lang="it-IT" sz="2000" dirty="0"/>
              <a:t> che </a:t>
            </a:r>
            <a:r>
              <a:rPr lang="it-IT" sz="2000" dirty="0" smtClean="0"/>
              <a:t>e </a:t>
            </a:r>
            <a:r>
              <a:rPr lang="it-IT" sz="2000" dirty="0" err="1" smtClean="0"/>
              <a:t>met</a:t>
            </a:r>
            <a:r>
              <a:rPr lang="it-IT" sz="2000" dirty="0" smtClean="0"/>
              <a:t> </a:t>
            </a:r>
            <a:r>
              <a:rPr lang="it-IT" sz="2000" dirty="0" err="1"/>
              <a:t>trê</a:t>
            </a:r>
            <a:r>
              <a:rPr lang="it-IT" sz="2000" dirty="0"/>
              <a:t> </a:t>
            </a:r>
            <a:r>
              <a:rPr lang="it-IT" sz="2000" dirty="0" err="1" smtClean="0"/>
              <a:t>sfueuts</a:t>
            </a:r>
            <a:r>
              <a:rPr lang="it-IT" sz="2000" dirty="0" smtClean="0"/>
              <a:t> </a:t>
            </a:r>
            <a:r>
              <a:rPr lang="it-IT" sz="2000" dirty="0"/>
              <a:t>in rie par </a:t>
            </a:r>
            <a:r>
              <a:rPr lang="it-IT" sz="2000" dirty="0" err="1"/>
              <a:t>orizontâl</a:t>
            </a:r>
            <a:r>
              <a:rPr lang="it-IT" sz="2000" dirty="0"/>
              <a:t>, </a:t>
            </a:r>
            <a:r>
              <a:rPr lang="it-IT" sz="2000" dirty="0" err="1"/>
              <a:t>verticâl</a:t>
            </a:r>
            <a:r>
              <a:rPr lang="it-IT" sz="2000" dirty="0"/>
              <a:t> o </a:t>
            </a:r>
            <a:r>
              <a:rPr lang="it-IT" sz="2000" dirty="0" err="1"/>
              <a:t>oblicui</a:t>
            </a:r>
            <a:r>
              <a:rPr lang="it-IT" sz="2000" dirty="0"/>
              <a:t> e </a:t>
            </a:r>
            <a:r>
              <a:rPr lang="it-IT" sz="2000" dirty="0" err="1"/>
              <a:t>vinç</a:t>
            </a:r>
            <a:r>
              <a:rPr lang="it-IT" sz="2000" dirty="0"/>
              <a:t>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36265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="" xmlns:a16="http://schemas.microsoft.com/office/drawing/2014/main" id="{3F4C104D-5F30-4811-9376-566B26E4719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-786"/>
            <a:ext cx="12192000" cy="68540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="" xmlns:a16="http://schemas.microsoft.com/office/drawing/2014/main" id="{367F70D4-D52A-4437-AA0B-8E7FCC8F5C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1107" y="586493"/>
            <a:ext cx="10992838" cy="892643"/>
          </a:xfrm>
        </p:spPr>
        <p:txBody>
          <a:bodyPr>
            <a:normAutofit/>
          </a:bodyPr>
          <a:lstStyle/>
          <a:p>
            <a:pPr algn="ctr"/>
            <a:r>
              <a:rPr lang="it-IT" b="1" dirty="0"/>
              <a:t>5 – ZÛCS CU LA BEE BOT: LA GARE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="" xmlns:a16="http://schemas.microsoft.com/office/drawing/2014/main" id="{0815E34B-5D02-4E01-A936-E8E1C0AB6F1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0A1413CD-D19F-4447-A9BD-DE7C3EA491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9797" y="1237996"/>
            <a:ext cx="4928615" cy="5064368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endParaRPr lang="it-IT" sz="1400" dirty="0"/>
          </a:p>
          <a:p>
            <a:pPr marL="0" indent="0">
              <a:lnSpc>
                <a:spcPct val="90000"/>
              </a:lnSpc>
              <a:buNone/>
            </a:pPr>
            <a:r>
              <a:rPr lang="it-IT" sz="2400" b="1" dirty="0"/>
              <a:t>MATERIÂI: </a:t>
            </a:r>
          </a:p>
          <a:p>
            <a:pPr>
              <a:lnSpc>
                <a:spcPct val="90000"/>
              </a:lnSpc>
            </a:pPr>
            <a:r>
              <a:rPr lang="it-IT" sz="2400" dirty="0" err="1"/>
              <a:t>sfueis</a:t>
            </a:r>
            <a:r>
              <a:rPr lang="it-IT" sz="2400" dirty="0"/>
              <a:t> </a:t>
            </a:r>
            <a:r>
              <a:rPr lang="it-IT" sz="2400" dirty="0" err="1"/>
              <a:t>colorâts</a:t>
            </a:r>
            <a:r>
              <a:rPr lang="it-IT" sz="2400" dirty="0"/>
              <a:t> di 15 par 15 cm. Sul </a:t>
            </a:r>
            <a:r>
              <a:rPr lang="it-IT" sz="2400" dirty="0" err="1"/>
              <a:t>paviment</a:t>
            </a:r>
            <a:r>
              <a:rPr lang="it-IT" sz="2400" dirty="0"/>
              <a:t> si </a:t>
            </a:r>
            <a:r>
              <a:rPr lang="it-IT" sz="2400" dirty="0" err="1"/>
              <a:t>preparìn</a:t>
            </a:r>
            <a:r>
              <a:rPr lang="it-IT" sz="2400" dirty="0"/>
              <a:t> </a:t>
            </a:r>
            <a:r>
              <a:rPr lang="it-IT" sz="2400" dirty="0" err="1"/>
              <a:t>doi</a:t>
            </a:r>
            <a:r>
              <a:rPr lang="it-IT" sz="2400" dirty="0"/>
              <a:t> o </a:t>
            </a:r>
            <a:r>
              <a:rPr lang="it-IT" sz="2400" dirty="0" err="1"/>
              <a:t>plui</a:t>
            </a:r>
            <a:r>
              <a:rPr lang="it-IT" sz="2400" dirty="0"/>
              <a:t> </a:t>
            </a:r>
            <a:r>
              <a:rPr lang="it-IT" sz="2400" dirty="0" err="1"/>
              <a:t>percors</a:t>
            </a:r>
            <a:r>
              <a:rPr lang="it-IT" sz="2400" dirty="0"/>
              <a:t> </a:t>
            </a:r>
            <a:r>
              <a:rPr lang="it-IT" sz="2400" dirty="0" err="1"/>
              <a:t>compagns</a:t>
            </a:r>
            <a:r>
              <a:rPr lang="it-IT" sz="2400" dirty="0"/>
              <a:t>. </a:t>
            </a:r>
          </a:p>
          <a:p>
            <a:pPr>
              <a:lnSpc>
                <a:spcPct val="90000"/>
              </a:lnSpc>
            </a:pPr>
            <a:r>
              <a:rPr lang="it-IT" sz="2400" dirty="0" err="1"/>
              <a:t>Dôs</a:t>
            </a:r>
            <a:r>
              <a:rPr lang="it-IT" sz="2400" dirty="0"/>
              <a:t> o </a:t>
            </a:r>
            <a:r>
              <a:rPr lang="it-IT" sz="2400" dirty="0" err="1"/>
              <a:t>plui</a:t>
            </a:r>
            <a:r>
              <a:rPr lang="it-IT" sz="2400" dirty="0"/>
              <a:t> BEE BOT.</a:t>
            </a:r>
          </a:p>
          <a:p>
            <a:pPr marL="0" indent="0">
              <a:lnSpc>
                <a:spcPct val="90000"/>
              </a:lnSpc>
              <a:buNone/>
            </a:pPr>
            <a:endParaRPr lang="it-IT" sz="2400" dirty="0"/>
          </a:p>
          <a:p>
            <a:pPr marL="0" indent="0">
              <a:lnSpc>
                <a:spcPct val="90000"/>
              </a:lnSpc>
              <a:buNone/>
            </a:pPr>
            <a:r>
              <a:rPr lang="it-IT" sz="2400" dirty="0"/>
              <a:t>Si </a:t>
            </a:r>
            <a:r>
              <a:rPr lang="it-IT" sz="2400" dirty="0" err="1"/>
              <a:t>zuie</a:t>
            </a:r>
            <a:r>
              <a:rPr lang="it-IT" sz="2400" dirty="0"/>
              <a:t> in </a:t>
            </a:r>
            <a:r>
              <a:rPr lang="it-IT" sz="2400" dirty="0" err="1"/>
              <a:t>dôs</a:t>
            </a:r>
            <a:r>
              <a:rPr lang="it-IT" sz="2400" dirty="0"/>
              <a:t> o </a:t>
            </a:r>
            <a:r>
              <a:rPr lang="it-IT" sz="2400" dirty="0" err="1"/>
              <a:t>plui</a:t>
            </a:r>
            <a:r>
              <a:rPr lang="it-IT" sz="2400" dirty="0"/>
              <a:t> </a:t>
            </a:r>
            <a:r>
              <a:rPr lang="it-IT" sz="2400" dirty="0" err="1"/>
              <a:t>scuadris</a:t>
            </a:r>
            <a:r>
              <a:rPr lang="it-IT" sz="2400" dirty="0"/>
              <a:t>.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it-IT" sz="2400" dirty="0"/>
              <a:t>I </a:t>
            </a:r>
            <a:r>
              <a:rPr lang="it-IT" sz="2400" dirty="0" err="1"/>
              <a:t>fruts</a:t>
            </a:r>
            <a:r>
              <a:rPr lang="it-IT" sz="2400" dirty="0"/>
              <a:t> in </a:t>
            </a:r>
            <a:r>
              <a:rPr lang="it-IT" sz="2400" dirty="0" err="1"/>
              <a:t>grup</a:t>
            </a:r>
            <a:r>
              <a:rPr lang="it-IT" sz="2400" dirty="0"/>
              <a:t> a </a:t>
            </a:r>
            <a:r>
              <a:rPr lang="it-IT" sz="2400" dirty="0" err="1" smtClean="0"/>
              <a:t>programin</a:t>
            </a:r>
            <a:r>
              <a:rPr lang="it-IT" sz="2400" dirty="0" smtClean="0"/>
              <a:t> </a:t>
            </a:r>
            <a:r>
              <a:rPr lang="it-IT" sz="2400" dirty="0"/>
              <a:t>la BEE BOT par </a:t>
            </a:r>
            <a:r>
              <a:rPr lang="it-IT" sz="2400" dirty="0" err="1" smtClean="0"/>
              <a:t>fâle</a:t>
            </a:r>
            <a:r>
              <a:rPr lang="it-IT" sz="2400" dirty="0" smtClean="0"/>
              <a:t> </a:t>
            </a:r>
            <a:r>
              <a:rPr lang="it-IT" sz="2400" dirty="0" err="1"/>
              <a:t>z</a:t>
            </a:r>
            <a:r>
              <a:rPr lang="it-IT" sz="2400" dirty="0" err="1" smtClean="0"/>
              <a:t>irâ</a:t>
            </a:r>
            <a:r>
              <a:rPr lang="it-IT" sz="2400" dirty="0" smtClean="0"/>
              <a:t>  </a:t>
            </a:r>
            <a:r>
              <a:rPr lang="it-IT" sz="2400" dirty="0" err="1"/>
              <a:t>intun</a:t>
            </a:r>
            <a:r>
              <a:rPr lang="it-IT" sz="2400" dirty="0"/>
              <a:t> </a:t>
            </a:r>
            <a:r>
              <a:rPr lang="it-IT" sz="2400" dirty="0" err="1"/>
              <a:t>percors</a:t>
            </a:r>
            <a:r>
              <a:rPr lang="it-IT" sz="2400" dirty="0"/>
              <a:t> e </a:t>
            </a:r>
            <a:r>
              <a:rPr lang="it-IT" sz="2400" dirty="0" err="1" smtClean="0"/>
              <a:t>fâle</a:t>
            </a:r>
            <a:r>
              <a:rPr lang="it-IT" sz="2400" dirty="0" smtClean="0"/>
              <a:t> </a:t>
            </a:r>
            <a:r>
              <a:rPr lang="it-IT" sz="2400" dirty="0" err="1"/>
              <a:t>lâ</a:t>
            </a:r>
            <a:r>
              <a:rPr lang="it-IT" sz="2400" dirty="0"/>
              <a:t> </a:t>
            </a:r>
            <a:r>
              <a:rPr lang="it-IT" sz="2400" dirty="0" err="1"/>
              <a:t>ae</a:t>
            </a:r>
            <a:r>
              <a:rPr lang="it-IT" sz="2400" dirty="0"/>
              <a:t> </a:t>
            </a:r>
            <a:r>
              <a:rPr lang="it-IT" sz="2400" dirty="0" err="1"/>
              <a:t>rivade</a:t>
            </a:r>
            <a:r>
              <a:rPr lang="it-IT" sz="2400" dirty="0"/>
              <a:t>. La </a:t>
            </a:r>
            <a:r>
              <a:rPr lang="it-IT" sz="2400" dirty="0" err="1"/>
              <a:t>programazion</a:t>
            </a:r>
            <a:r>
              <a:rPr lang="it-IT" sz="2400" dirty="0"/>
              <a:t> e </a:t>
            </a:r>
            <a:r>
              <a:rPr lang="it-IT" sz="2400" dirty="0" err="1"/>
              <a:t>pues</a:t>
            </a:r>
            <a:r>
              <a:rPr lang="it-IT" sz="2400" dirty="0"/>
              <a:t> </a:t>
            </a:r>
            <a:r>
              <a:rPr lang="it-IT" sz="2400" dirty="0" err="1"/>
              <a:t>jessi</a:t>
            </a:r>
            <a:r>
              <a:rPr lang="it-IT" sz="2400" dirty="0"/>
              <a:t> </a:t>
            </a:r>
            <a:r>
              <a:rPr lang="it-IT" sz="2400" dirty="0" err="1"/>
              <a:t>scrite</a:t>
            </a:r>
            <a:r>
              <a:rPr lang="it-IT" sz="2400" dirty="0"/>
              <a:t> </a:t>
            </a:r>
            <a:r>
              <a:rPr lang="it-IT" sz="2400" dirty="0" err="1"/>
              <a:t>prin</a:t>
            </a:r>
            <a:r>
              <a:rPr lang="it-IT" sz="2400" dirty="0"/>
              <a:t> cui </a:t>
            </a:r>
            <a:r>
              <a:rPr lang="it-IT" sz="2400" dirty="0" err="1"/>
              <a:t>cartoncins</a:t>
            </a:r>
            <a:r>
              <a:rPr lang="it-IT" sz="2400" dirty="0"/>
              <a:t> o </a:t>
            </a:r>
            <a:r>
              <a:rPr lang="it-IT" sz="2400" dirty="0" err="1" smtClean="0"/>
              <a:t>suntun</a:t>
            </a:r>
            <a:r>
              <a:rPr lang="it-IT" sz="2400" dirty="0" smtClean="0"/>
              <a:t> </a:t>
            </a:r>
            <a:r>
              <a:rPr lang="it-IT" sz="2400" dirty="0" err="1"/>
              <a:t>sfuei</a:t>
            </a:r>
            <a:r>
              <a:rPr lang="it-IT" sz="2400" dirty="0"/>
              <a:t>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it-IT" sz="2400" dirty="0"/>
              <a:t>La </a:t>
            </a:r>
            <a:r>
              <a:rPr lang="it-IT" sz="2400" dirty="0" err="1"/>
              <a:t>scuadre</a:t>
            </a:r>
            <a:r>
              <a:rPr lang="it-IT" sz="2400" dirty="0"/>
              <a:t> che </a:t>
            </a:r>
            <a:r>
              <a:rPr lang="it-IT" sz="2400" dirty="0" smtClean="0"/>
              <a:t>e rive </a:t>
            </a:r>
            <a:r>
              <a:rPr lang="it-IT" sz="2400" dirty="0"/>
              <a:t>par prime </a:t>
            </a:r>
            <a:r>
              <a:rPr lang="it-IT" sz="2400" dirty="0" err="1"/>
              <a:t>ae</a:t>
            </a:r>
            <a:r>
              <a:rPr lang="it-IT" sz="2400" dirty="0"/>
              <a:t> </a:t>
            </a:r>
            <a:r>
              <a:rPr lang="it-IT" sz="2400" dirty="0" err="1"/>
              <a:t>rivade</a:t>
            </a:r>
            <a:r>
              <a:rPr lang="it-IT" sz="2400" dirty="0"/>
              <a:t> e </a:t>
            </a:r>
            <a:r>
              <a:rPr lang="it-IT" sz="2400" dirty="0" err="1"/>
              <a:t>vinç</a:t>
            </a:r>
            <a:r>
              <a:rPr lang="it-IT" sz="2400" dirty="0"/>
              <a:t>.</a:t>
            </a:r>
          </a:p>
        </p:txBody>
      </p:sp>
      <p:pic>
        <p:nvPicPr>
          <p:cNvPr id="13" name="Immagine 12" descr="Immagine che contiene pavimento, edificio&#10;&#10;Descrizione generata automaticamente">
            <a:extLst>
              <a:ext uri="{FF2B5EF4-FFF2-40B4-BE49-F238E27FC236}">
                <a16:creationId xmlns="" xmlns:a16="http://schemas.microsoft.com/office/drawing/2014/main" id="{722F413F-8DAD-497C-A18A-97EBEAE8D905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37526" y="1720692"/>
            <a:ext cx="5705250" cy="4340531"/>
          </a:xfrm>
          <a:prstGeom prst="rect">
            <a:avLst/>
          </a:prstGeom>
        </p:spPr>
      </p:pic>
      <p:sp>
        <p:nvSpPr>
          <p:cNvPr id="22" name="Freeform 11">
            <a:extLst>
              <a:ext uri="{FF2B5EF4-FFF2-40B4-BE49-F238E27FC236}">
                <a16:creationId xmlns="" xmlns:a16="http://schemas.microsoft.com/office/drawing/2014/main" id="{7DE3414B-B032-4710-A468-D3285E38C5F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-1" y="6061223"/>
            <a:ext cx="1038036" cy="506277"/>
          </a:xfrm>
          <a:custGeom>
            <a:avLst/>
            <a:gdLst>
              <a:gd name="connsiteX0" fmla="*/ 0 w 1038036"/>
              <a:gd name="connsiteY0" fmla="*/ 0 h 506277"/>
              <a:gd name="connsiteX1" fmla="*/ 182880 w 1038036"/>
              <a:gd name="connsiteY1" fmla="*/ 0 h 506277"/>
              <a:gd name="connsiteX2" fmla="*/ 291705 w 1038036"/>
              <a:gd name="connsiteY2" fmla="*/ 0 h 506277"/>
              <a:gd name="connsiteX3" fmla="*/ 291705 w 1038036"/>
              <a:gd name="connsiteY3" fmla="*/ 151 h 506277"/>
              <a:gd name="connsiteX4" fmla="*/ 692049 w 1038036"/>
              <a:gd name="connsiteY4" fmla="*/ 705 h 506277"/>
              <a:gd name="connsiteX5" fmla="*/ 782744 w 1038036"/>
              <a:gd name="connsiteY5" fmla="*/ 705 h 506277"/>
              <a:gd name="connsiteX6" fmla="*/ 797001 w 1038036"/>
              <a:gd name="connsiteY6" fmla="*/ 5473 h 506277"/>
              <a:gd name="connsiteX7" fmla="*/ 801982 w 1038036"/>
              <a:gd name="connsiteY7" fmla="*/ 10242 h 506277"/>
              <a:gd name="connsiteX8" fmla="*/ 1030951 w 1038036"/>
              <a:gd name="connsiteY8" fmla="*/ 239185 h 506277"/>
              <a:gd name="connsiteX9" fmla="*/ 1030951 w 1038036"/>
              <a:gd name="connsiteY9" fmla="*/ 267797 h 506277"/>
              <a:gd name="connsiteX10" fmla="*/ 801982 w 1038036"/>
              <a:gd name="connsiteY10" fmla="*/ 496740 h 506277"/>
              <a:gd name="connsiteX11" fmla="*/ 797001 w 1038036"/>
              <a:gd name="connsiteY11" fmla="*/ 501508 h 506277"/>
              <a:gd name="connsiteX12" fmla="*/ 782744 w 1038036"/>
              <a:gd name="connsiteY12" fmla="*/ 506277 h 506277"/>
              <a:gd name="connsiteX13" fmla="*/ 692049 w 1038036"/>
              <a:gd name="connsiteY13" fmla="*/ 506277 h 506277"/>
              <a:gd name="connsiteX14" fmla="*/ 291705 w 1038036"/>
              <a:gd name="connsiteY14" fmla="*/ 505140 h 506277"/>
              <a:gd name="connsiteX15" fmla="*/ 291705 w 1038036"/>
              <a:gd name="connsiteY15" fmla="*/ 506277 h 506277"/>
              <a:gd name="connsiteX16" fmla="*/ 0 w 1038036"/>
              <a:gd name="connsiteY16" fmla="*/ 506277 h 506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38036" h="506277">
                <a:moveTo>
                  <a:pt x="0" y="0"/>
                </a:moveTo>
                <a:lnTo>
                  <a:pt x="182880" y="0"/>
                </a:lnTo>
                <a:lnTo>
                  <a:pt x="291705" y="0"/>
                </a:lnTo>
                <a:lnTo>
                  <a:pt x="291705" y="151"/>
                </a:lnTo>
                <a:lnTo>
                  <a:pt x="692049" y="705"/>
                </a:lnTo>
                <a:lnTo>
                  <a:pt x="782744" y="705"/>
                </a:lnTo>
                <a:cubicBezTo>
                  <a:pt x="787553" y="705"/>
                  <a:pt x="792363" y="5473"/>
                  <a:pt x="797001" y="5473"/>
                </a:cubicBezTo>
                <a:cubicBezTo>
                  <a:pt x="797001" y="10242"/>
                  <a:pt x="801982" y="10242"/>
                  <a:pt x="801982" y="10242"/>
                </a:cubicBezTo>
                <a:lnTo>
                  <a:pt x="1030951" y="239185"/>
                </a:lnTo>
                <a:cubicBezTo>
                  <a:pt x="1040398" y="248722"/>
                  <a:pt x="1040398" y="258259"/>
                  <a:pt x="1030951" y="267797"/>
                </a:cubicBezTo>
                <a:lnTo>
                  <a:pt x="801982" y="496740"/>
                </a:lnTo>
                <a:cubicBezTo>
                  <a:pt x="800436" y="498363"/>
                  <a:pt x="798547" y="499885"/>
                  <a:pt x="797001" y="501508"/>
                </a:cubicBezTo>
                <a:cubicBezTo>
                  <a:pt x="792363" y="506277"/>
                  <a:pt x="787553" y="506277"/>
                  <a:pt x="782744" y="506277"/>
                </a:cubicBezTo>
                <a:lnTo>
                  <a:pt x="692049" y="506277"/>
                </a:lnTo>
                <a:lnTo>
                  <a:pt x="291705" y="505140"/>
                </a:lnTo>
                <a:lnTo>
                  <a:pt x="291705" y="506277"/>
                </a:lnTo>
                <a:lnTo>
                  <a:pt x="0" y="506277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048004"/>
      </p:ext>
    </p:extLst>
  </p:cSld>
  <p:clrMapOvr>
    <a:masterClrMapping/>
  </p:clrMapOvr>
</p:sld>
</file>

<file path=ppt/theme/theme1.xml><?xml version="1.0" encoding="utf-8"?>
<a:theme xmlns:a="http://schemas.openxmlformats.org/drawingml/2006/main" name="Filo">
  <a:themeElements>
    <a:clrScheme name="Filo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Filo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il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725</Words>
  <Application>Microsoft Office PowerPoint</Application>
  <PresentationFormat>Widescreen</PresentationFormat>
  <Paragraphs>47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6" baseType="lpstr">
      <vt:lpstr>Arial</vt:lpstr>
      <vt:lpstr>Calibri</vt:lpstr>
      <vt:lpstr>Century Gothic</vt:lpstr>
      <vt:lpstr>Times New Roman</vt:lpstr>
      <vt:lpstr>Verdana</vt:lpstr>
      <vt:lpstr>Wingdings</vt:lpstr>
      <vt:lpstr>Wingdings 3</vt:lpstr>
      <vt:lpstr>Filo</vt:lpstr>
      <vt:lpstr>SCUVIERZÌN IL CODING CU LA  BEE BOT</vt:lpstr>
      <vt:lpstr>I COMANTS DE BEE BOT  La BEE BOT e je programabile a mieç di siet botons che a son posizionâts su la schene. </vt:lpstr>
      <vt:lpstr>CUALCHI IDEE PAR LAVORÂ CU LA BEE BOT            </vt:lpstr>
      <vt:lpstr>2 -  SECONT PAS: FASÌN COME I ROBOTS</vt:lpstr>
      <vt:lpstr>3 – TIERÇ PAS: SCOMENCÌN     A PROGRAMÂ</vt:lpstr>
      <vt:lpstr>4- CUART PAS - PERCORS PLUI COMPLICÂTS</vt:lpstr>
      <vt:lpstr>5 – ZÛCS CU LA BEE BOT : TRIE</vt:lpstr>
      <vt:lpstr>5 – ZÛCS CU LA BEE BOT: LA GARE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Scuvierzin il CODING cu la  BEE BOT</dc:title>
  <dc:creator>Elena Sigura</dc:creator>
  <cp:lastModifiedBy>seven</cp:lastModifiedBy>
  <cp:revision>22</cp:revision>
  <dcterms:created xsi:type="dcterms:W3CDTF">2020-06-19T17:17:28Z</dcterms:created>
  <dcterms:modified xsi:type="dcterms:W3CDTF">2020-07-16T15:09:24Z</dcterms:modified>
</cp:coreProperties>
</file>