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Id45IdycYx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NRs3oVyidgk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36P_9vxByT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youtu.be/puahbNTMwnY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50858" y="1453693"/>
            <a:ext cx="9144000" cy="345241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it-IT" sz="7200" spc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UN </a:t>
            </a:r>
            <a:r>
              <a:rPr lang="it-IT" sz="7200" spc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SALT DI 500 AGNS</a:t>
            </a:r>
            <a:br>
              <a:rPr lang="it-IT" sz="7200" spc="0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sz="7200" spc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INDAÛR TE STORIE</a:t>
            </a:r>
            <a:br>
              <a:rPr lang="it-IT" sz="7200" spc="0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sz="7200" spc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DE ART. </a:t>
            </a:r>
            <a:br>
              <a:rPr lang="it-IT" sz="7200" spc="0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sz="7200" spc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CINC GRANCJ PITÔRS</a:t>
            </a:r>
            <a:endParaRPr lang="it-IT" sz="7200" spc="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91234" y="1076681"/>
            <a:ext cx="9144000" cy="754025"/>
          </a:xfrm>
        </p:spPr>
        <p:txBody>
          <a:bodyPr>
            <a:normAutofit fontScale="25000" lnSpcReduction="20000"/>
          </a:bodyPr>
          <a:lstStyle/>
          <a:p>
            <a:r>
              <a:rPr lang="it-IT" sz="11200" dirty="0" err="1" smtClean="0">
                <a:latin typeface="Comic Sans MS" panose="030F0702030302020204" pitchFamily="66" charset="0"/>
              </a:rPr>
              <a:t>Scuele</a:t>
            </a:r>
            <a:r>
              <a:rPr lang="it-IT" sz="11200" dirty="0" smtClean="0">
                <a:latin typeface="Comic Sans MS" panose="030F0702030302020204" pitchFamily="66" charset="0"/>
              </a:rPr>
              <a:t> Primarie E. </a:t>
            </a:r>
            <a:r>
              <a:rPr lang="it-IT" sz="11200" dirty="0" err="1" smtClean="0">
                <a:latin typeface="Comic Sans MS" panose="030F0702030302020204" pitchFamily="66" charset="0"/>
              </a:rPr>
              <a:t>Fruch</a:t>
            </a:r>
            <a:r>
              <a:rPr lang="it-IT" sz="11200" dirty="0" smtClean="0">
                <a:latin typeface="Comic Sans MS" panose="030F0702030302020204" pitchFamily="66" charset="0"/>
              </a:rPr>
              <a:t> – I.C. di </a:t>
            </a:r>
            <a:r>
              <a:rPr lang="it-IT" sz="11200" dirty="0" err="1" smtClean="0">
                <a:latin typeface="Comic Sans MS" panose="030F0702030302020204" pitchFamily="66" charset="0"/>
              </a:rPr>
              <a:t>Udin</a:t>
            </a:r>
            <a:r>
              <a:rPr lang="it-IT" sz="11200" dirty="0" smtClean="0">
                <a:latin typeface="Comic Sans MS" panose="030F0702030302020204" pitchFamily="66" charset="0"/>
              </a:rPr>
              <a:t> 1 </a:t>
            </a:r>
          </a:p>
          <a:p>
            <a:r>
              <a:rPr lang="it-IT" sz="11200" dirty="0" smtClean="0">
                <a:latin typeface="Comic Sans MS" panose="030F0702030302020204" pitchFamily="66" charset="0"/>
              </a:rPr>
              <a:t>Insegnante: </a:t>
            </a:r>
            <a:r>
              <a:rPr lang="it-IT" sz="11200" i="1" dirty="0">
                <a:latin typeface="Comic Sans MS" panose="030F0702030302020204" pitchFamily="66" charset="0"/>
              </a:rPr>
              <a:t>Rossella Cristina </a:t>
            </a:r>
            <a:r>
              <a:rPr lang="it-IT" sz="11200" i="1" dirty="0" err="1">
                <a:latin typeface="Comic Sans MS" panose="030F0702030302020204" pitchFamily="66" charset="0"/>
              </a:rPr>
              <a:t>Paulitti</a:t>
            </a:r>
            <a:r>
              <a:rPr lang="it-IT" sz="11200" i="1" dirty="0">
                <a:latin typeface="Comic Sans MS" panose="030F0702030302020204" pitchFamily="66" charset="0"/>
              </a:rPr>
              <a:t> </a:t>
            </a:r>
            <a:endParaRPr lang="it-IT" sz="11200" dirty="0">
              <a:latin typeface="Comic Sans MS" panose="030F0702030302020204" pitchFamily="66" charset="0"/>
            </a:endParaRPr>
          </a:p>
          <a:p>
            <a:r>
              <a:rPr lang="it-IT" sz="11200" dirty="0">
                <a:latin typeface="Comic Sans MS" panose="030F0702030302020204" pitchFamily="66" charset="0"/>
              </a:rPr>
              <a:t/>
            </a:r>
            <a:br>
              <a:rPr lang="it-IT" sz="11200" dirty="0">
                <a:latin typeface="Comic Sans MS" panose="030F0702030302020204" pitchFamily="66" charset="0"/>
              </a:rPr>
            </a:br>
            <a:r>
              <a:rPr lang="it-IT" dirty="0"/>
              <a:t> 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89085" y="5749112"/>
            <a:ext cx="10990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PERCORS  DI  STORIE  DA  LA  </a:t>
            </a:r>
            <a:r>
              <a:rPr lang="it-IT" sz="2400" dirty="0" smtClean="0"/>
              <a:t>ART  TRAVIERS  </a:t>
            </a:r>
            <a:r>
              <a:rPr lang="it-IT" sz="2400" dirty="0" smtClean="0"/>
              <a:t>LEZIONS PARECJADIS PAI FRUTS. </a:t>
            </a:r>
            <a:br>
              <a:rPr lang="it-IT" sz="2400" dirty="0" smtClean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9201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97859" y="1102659"/>
            <a:ext cx="104618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In </a:t>
            </a:r>
            <a:r>
              <a:rPr lang="it-IT" sz="4000" dirty="0" err="1" smtClean="0"/>
              <a:t>cheste</a:t>
            </a:r>
            <a:r>
              <a:rPr lang="it-IT" sz="4000" dirty="0" smtClean="0"/>
              <a:t> </a:t>
            </a:r>
            <a:r>
              <a:rPr lang="it-IT" sz="4000" dirty="0" err="1" smtClean="0"/>
              <a:t>presentazion</a:t>
            </a:r>
            <a:r>
              <a:rPr lang="it-IT" sz="4000" dirty="0" smtClean="0"/>
              <a:t> tu </a:t>
            </a:r>
            <a:r>
              <a:rPr lang="it-IT" sz="4000" dirty="0" err="1" smtClean="0"/>
              <a:t>podarâs</a:t>
            </a:r>
            <a:r>
              <a:rPr lang="it-IT" sz="4000" dirty="0" smtClean="0"/>
              <a:t> </a:t>
            </a:r>
            <a:r>
              <a:rPr lang="it-IT" sz="4000" dirty="0" err="1" smtClean="0"/>
              <a:t>fâ</a:t>
            </a:r>
            <a:r>
              <a:rPr lang="it-IT" sz="4000" dirty="0" smtClean="0"/>
              <a:t> un </a:t>
            </a:r>
            <a:r>
              <a:rPr lang="it-IT" sz="4000" dirty="0" err="1" smtClean="0"/>
              <a:t>salt</a:t>
            </a:r>
            <a:r>
              <a:rPr lang="it-IT" sz="4000" dirty="0" smtClean="0"/>
              <a:t> di 400 o 500 </a:t>
            </a:r>
            <a:r>
              <a:rPr lang="it-IT" sz="4000" smtClean="0"/>
              <a:t>agns</a:t>
            </a:r>
            <a:r>
              <a:rPr lang="it-IT" sz="4000" dirty="0" smtClean="0"/>
              <a:t> </a:t>
            </a:r>
            <a:r>
              <a:rPr lang="it-IT" sz="4000" dirty="0" err="1" smtClean="0"/>
              <a:t>indaûr</a:t>
            </a:r>
            <a:r>
              <a:rPr lang="it-IT" sz="4000" dirty="0" smtClean="0"/>
              <a:t> te </a:t>
            </a:r>
            <a:r>
              <a:rPr lang="it-IT" sz="4000" dirty="0" smtClean="0"/>
              <a:t>Storie da la </a:t>
            </a:r>
            <a:r>
              <a:rPr lang="it-IT" sz="4000" dirty="0" smtClean="0"/>
              <a:t>Art.</a:t>
            </a:r>
            <a:endParaRPr lang="it-IT" sz="4000" dirty="0" smtClean="0"/>
          </a:p>
          <a:p>
            <a:r>
              <a:rPr lang="it-IT" sz="4000" dirty="0" err="1" smtClean="0"/>
              <a:t>Traviers</a:t>
            </a:r>
            <a:r>
              <a:rPr lang="it-IT" sz="4000" dirty="0" smtClean="0"/>
              <a:t> i </a:t>
            </a:r>
            <a:r>
              <a:rPr lang="it-IT" sz="4000" dirty="0" err="1" smtClean="0"/>
              <a:t>filmâts</a:t>
            </a:r>
            <a:r>
              <a:rPr lang="it-IT" sz="4000" dirty="0" smtClean="0"/>
              <a:t> mp4 tu </a:t>
            </a:r>
            <a:r>
              <a:rPr lang="it-IT" sz="4000" dirty="0" err="1" smtClean="0"/>
              <a:t>podarâs</a:t>
            </a:r>
            <a:r>
              <a:rPr lang="it-IT" sz="4000" dirty="0" smtClean="0"/>
              <a:t> </a:t>
            </a:r>
            <a:r>
              <a:rPr lang="it-IT" sz="4000" dirty="0" err="1" smtClean="0"/>
              <a:t>cognossi</a:t>
            </a:r>
            <a:r>
              <a:rPr lang="it-IT" sz="4000" dirty="0" smtClean="0"/>
              <a:t> la vite e </a:t>
            </a:r>
            <a:r>
              <a:rPr lang="it-IT" sz="4000" dirty="0" err="1" smtClean="0"/>
              <a:t>lis</a:t>
            </a:r>
            <a:r>
              <a:rPr lang="it-IT" sz="4000" dirty="0" smtClean="0"/>
              <a:t> </a:t>
            </a:r>
            <a:r>
              <a:rPr lang="it-IT" sz="4000" dirty="0" err="1" smtClean="0"/>
              <a:t>oparis</a:t>
            </a:r>
            <a:r>
              <a:rPr lang="it-IT" sz="4000" dirty="0" smtClean="0"/>
              <a:t> di </a:t>
            </a:r>
            <a:r>
              <a:rPr lang="it-IT" sz="4000" dirty="0" smtClean="0"/>
              <a:t>5 </a:t>
            </a:r>
            <a:r>
              <a:rPr lang="it-IT" sz="4000" dirty="0" err="1" smtClean="0"/>
              <a:t>artiscj</a:t>
            </a:r>
            <a:r>
              <a:rPr lang="it-IT" sz="4000" dirty="0" smtClean="0"/>
              <a:t> une </a:t>
            </a:r>
            <a:r>
              <a:rPr lang="it-IT" sz="4000" dirty="0" err="1" smtClean="0"/>
              <a:t>vore</a:t>
            </a:r>
            <a:r>
              <a:rPr lang="it-IT" sz="4000" dirty="0" smtClean="0"/>
              <a:t> </a:t>
            </a:r>
            <a:r>
              <a:rPr lang="it-IT" sz="4000" dirty="0" err="1" smtClean="0"/>
              <a:t>impuartants</a:t>
            </a:r>
            <a:r>
              <a:rPr lang="it-IT" sz="4000" dirty="0" smtClean="0"/>
              <a:t>. </a:t>
            </a:r>
          </a:p>
          <a:p>
            <a:endParaRPr lang="it-IT" sz="4000" dirty="0" smtClean="0"/>
          </a:p>
          <a:p>
            <a:r>
              <a:rPr lang="it-IT" sz="4000" dirty="0" smtClean="0"/>
              <a:t>Par </a:t>
            </a:r>
            <a:r>
              <a:rPr lang="it-IT" sz="4000" dirty="0" err="1" smtClean="0"/>
              <a:t>viodiju</a:t>
            </a:r>
            <a:r>
              <a:rPr lang="it-IT" sz="4000" dirty="0" smtClean="0"/>
              <a:t> e </a:t>
            </a:r>
            <a:r>
              <a:rPr lang="it-IT" sz="4000" dirty="0" err="1" smtClean="0"/>
              <a:t>scoltâ</a:t>
            </a:r>
            <a:r>
              <a:rPr lang="it-IT" sz="4000" dirty="0" smtClean="0"/>
              <a:t> </a:t>
            </a:r>
            <a:r>
              <a:rPr lang="it-IT" sz="4000" dirty="0" err="1" smtClean="0"/>
              <a:t>lis</a:t>
            </a:r>
            <a:r>
              <a:rPr lang="it-IT" sz="4000" dirty="0" smtClean="0"/>
              <a:t> </a:t>
            </a:r>
            <a:r>
              <a:rPr lang="it-IT" sz="4000" dirty="0" err="1" smtClean="0"/>
              <a:t>lezions</a:t>
            </a:r>
            <a:r>
              <a:rPr lang="it-IT" sz="4000" dirty="0" smtClean="0"/>
              <a:t> ti baste </a:t>
            </a:r>
            <a:r>
              <a:rPr lang="it-IT" sz="4000" dirty="0" err="1" smtClean="0"/>
              <a:t>fracâ</a:t>
            </a:r>
            <a:r>
              <a:rPr lang="it-IT" sz="4000" dirty="0" smtClean="0"/>
              <a:t> sul link che tu </a:t>
            </a:r>
            <a:r>
              <a:rPr lang="it-IT" sz="4000" dirty="0" err="1" smtClean="0"/>
              <a:t>cjatarâs</a:t>
            </a:r>
            <a:r>
              <a:rPr lang="it-IT" sz="4000" dirty="0" smtClean="0"/>
              <a:t> in ogni diapositive.</a:t>
            </a:r>
          </a:p>
          <a:p>
            <a:r>
              <a:rPr lang="it-IT" sz="4000" dirty="0" smtClean="0"/>
              <a:t>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15033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7482" y="663388"/>
            <a:ext cx="10112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1. </a:t>
            </a:r>
            <a:r>
              <a:rPr lang="it-IT" sz="4800" dirty="0" smtClean="0"/>
              <a:t>TIZIANO VECELLIO</a:t>
            </a:r>
            <a:endParaRPr lang="it-IT" sz="4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8893" y="3687901"/>
            <a:ext cx="73062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Par </a:t>
            </a:r>
            <a:r>
              <a:rPr lang="it-IT" sz="4000" dirty="0" err="1" smtClean="0"/>
              <a:t>scoltâ</a:t>
            </a:r>
            <a:r>
              <a:rPr lang="it-IT" sz="4000" dirty="0" smtClean="0"/>
              <a:t> la </a:t>
            </a:r>
            <a:r>
              <a:rPr lang="it-IT" sz="4000" dirty="0" err="1" smtClean="0"/>
              <a:t>lezion</a:t>
            </a:r>
            <a:r>
              <a:rPr lang="it-IT" sz="4000" dirty="0" smtClean="0"/>
              <a:t> </a:t>
            </a:r>
            <a:r>
              <a:rPr lang="it-IT" sz="4000" dirty="0" err="1" smtClean="0"/>
              <a:t>frache</a:t>
            </a: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/>
              <a:t>su </a:t>
            </a:r>
            <a:r>
              <a:rPr lang="it-IT" sz="4000" dirty="0" err="1" smtClean="0"/>
              <a:t>chest</a:t>
            </a:r>
            <a:r>
              <a:rPr lang="it-IT" sz="4000" dirty="0" smtClean="0"/>
              <a:t> link:</a:t>
            </a:r>
          </a:p>
          <a:p>
            <a:r>
              <a:rPr lang="it-IT" sz="4000" dirty="0">
                <a:hlinkClick r:id="rId2"/>
              </a:rPr>
              <a:t>https://</a:t>
            </a:r>
            <a:r>
              <a:rPr lang="it-IT" sz="4000" dirty="0" smtClean="0">
                <a:hlinkClick r:id="rId2"/>
              </a:rPr>
              <a:t>youtu.be/Id45IdycYxM</a:t>
            </a:r>
            <a:r>
              <a:rPr lang="it-IT" sz="4000" dirty="0" smtClean="0"/>
              <a:t> </a:t>
            </a:r>
            <a:endParaRPr lang="it-IT" sz="40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60" y="1938702"/>
            <a:ext cx="4900247" cy="27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2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7482" y="663388"/>
            <a:ext cx="10112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2. </a:t>
            </a:r>
            <a:r>
              <a:rPr lang="it-IT" sz="4800" dirty="0" smtClean="0"/>
              <a:t>LEONARDO DA VINCI</a:t>
            </a:r>
            <a:endParaRPr lang="it-IT" sz="4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8893" y="3687901"/>
            <a:ext cx="73062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Par </a:t>
            </a:r>
            <a:r>
              <a:rPr lang="it-IT" sz="4000" dirty="0" err="1" smtClean="0"/>
              <a:t>scoltâ</a:t>
            </a:r>
            <a:r>
              <a:rPr lang="it-IT" sz="4000" dirty="0" smtClean="0"/>
              <a:t> la </a:t>
            </a:r>
            <a:r>
              <a:rPr lang="it-IT" sz="4000" dirty="0" err="1" smtClean="0"/>
              <a:t>lezion</a:t>
            </a: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err="1" smtClean="0"/>
              <a:t>frache</a:t>
            </a:r>
            <a:r>
              <a:rPr lang="it-IT" sz="4000" dirty="0" smtClean="0"/>
              <a:t> su </a:t>
            </a:r>
            <a:r>
              <a:rPr lang="it-IT" sz="4000" dirty="0" err="1" smtClean="0"/>
              <a:t>chest</a:t>
            </a:r>
            <a:r>
              <a:rPr lang="it-IT" sz="4000" dirty="0" smtClean="0"/>
              <a:t> link</a:t>
            </a:r>
            <a:r>
              <a:rPr lang="it-IT" sz="4000" dirty="0" smtClean="0"/>
              <a:t>:</a:t>
            </a:r>
          </a:p>
          <a:p>
            <a:r>
              <a:rPr lang="it-IT" sz="4000" dirty="0">
                <a:hlinkClick r:id="rId2"/>
              </a:rPr>
              <a:t>https://</a:t>
            </a:r>
            <a:r>
              <a:rPr lang="it-IT" sz="4000" dirty="0" smtClean="0">
                <a:hlinkClick r:id="rId2"/>
              </a:rPr>
              <a:t>youtu.be/NRs3oVyidgk</a:t>
            </a:r>
            <a:r>
              <a:rPr lang="it-IT" sz="4000" dirty="0" smtClean="0"/>
              <a:t> </a:t>
            </a:r>
            <a:endParaRPr lang="it-IT" sz="4000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360" y="1813344"/>
            <a:ext cx="5056095" cy="284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7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7482" y="663388"/>
            <a:ext cx="10112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3. </a:t>
            </a:r>
            <a:r>
              <a:rPr lang="it-IT" sz="4800" dirty="0" smtClean="0"/>
              <a:t>ARCIMBOLDO</a:t>
            </a:r>
            <a:endParaRPr lang="it-IT" sz="4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8893" y="3687901"/>
            <a:ext cx="73062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Par </a:t>
            </a:r>
            <a:r>
              <a:rPr lang="it-IT" sz="4000" dirty="0" err="1" smtClean="0"/>
              <a:t>scoltâ</a:t>
            </a:r>
            <a:r>
              <a:rPr lang="it-IT" sz="4000" dirty="0" smtClean="0"/>
              <a:t> la </a:t>
            </a:r>
            <a:r>
              <a:rPr lang="it-IT" sz="4000" dirty="0" err="1" smtClean="0"/>
              <a:t>lezion</a:t>
            </a:r>
            <a:r>
              <a:rPr lang="it-IT" sz="4000" dirty="0" smtClean="0"/>
              <a:t> </a:t>
            </a:r>
            <a:r>
              <a:rPr lang="it-IT" sz="4000" dirty="0" err="1" smtClean="0"/>
              <a:t>frache</a:t>
            </a: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/>
              <a:t>su </a:t>
            </a:r>
            <a:r>
              <a:rPr lang="it-IT" sz="4000" dirty="0" err="1" smtClean="0"/>
              <a:t>chest</a:t>
            </a:r>
            <a:r>
              <a:rPr lang="it-IT" sz="4000" dirty="0" smtClean="0"/>
              <a:t> link</a:t>
            </a:r>
            <a:r>
              <a:rPr lang="it-IT" sz="4000" dirty="0" smtClean="0"/>
              <a:t>:</a:t>
            </a:r>
          </a:p>
          <a:p>
            <a:r>
              <a:rPr lang="it-IT" sz="4000" dirty="0">
                <a:hlinkClick r:id="rId2"/>
              </a:rPr>
              <a:t>https://</a:t>
            </a:r>
            <a:r>
              <a:rPr lang="it-IT" sz="4000" dirty="0" smtClean="0">
                <a:hlinkClick r:id="rId2"/>
              </a:rPr>
              <a:t>youtu.be/36P_9vxByTs</a:t>
            </a:r>
            <a:r>
              <a:rPr lang="it-IT" sz="4000" dirty="0" smtClean="0"/>
              <a:t> </a:t>
            </a:r>
            <a:endParaRPr lang="it-IT" sz="4000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/>
          <a:srcRect l="4094" t="14957" r="10801"/>
          <a:stretch/>
        </p:blipFill>
        <p:spPr>
          <a:xfrm>
            <a:off x="6330462" y="663388"/>
            <a:ext cx="5380892" cy="302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91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7482" y="663388"/>
            <a:ext cx="10112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4. </a:t>
            </a:r>
            <a:r>
              <a:rPr lang="it-IT" sz="4800" dirty="0" smtClean="0"/>
              <a:t>CARAVAGGIO</a:t>
            </a:r>
            <a:endParaRPr lang="it-IT" sz="4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8893" y="3687901"/>
            <a:ext cx="73062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Par </a:t>
            </a:r>
            <a:r>
              <a:rPr lang="it-IT" sz="4000" dirty="0" err="1" smtClean="0"/>
              <a:t>scoltâ</a:t>
            </a:r>
            <a:r>
              <a:rPr lang="it-IT" sz="4000" dirty="0" smtClean="0"/>
              <a:t> la </a:t>
            </a:r>
            <a:r>
              <a:rPr lang="it-IT" sz="4000" dirty="0" err="1" smtClean="0"/>
              <a:t>lezion</a:t>
            </a:r>
            <a:r>
              <a:rPr lang="it-IT" sz="4000" dirty="0" smtClean="0"/>
              <a:t> </a:t>
            </a:r>
            <a:r>
              <a:rPr lang="it-IT" sz="4000" dirty="0" err="1" smtClean="0"/>
              <a:t>frache</a:t>
            </a: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/>
              <a:t>su </a:t>
            </a:r>
            <a:r>
              <a:rPr lang="it-IT" sz="4000" dirty="0" err="1" smtClean="0"/>
              <a:t>chest</a:t>
            </a:r>
            <a:r>
              <a:rPr lang="it-IT" sz="4000" dirty="0" smtClean="0"/>
              <a:t> link</a:t>
            </a:r>
            <a:r>
              <a:rPr lang="it-IT" sz="4000" dirty="0" smtClean="0"/>
              <a:t>:</a:t>
            </a:r>
          </a:p>
          <a:p>
            <a:r>
              <a:rPr lang="it-IT" sz="4000" dirty="0"/>
              <a:t>https://youtu.be/255iEE5-P28</a:t>
            </a:r>
            <a:endParaRPr lang="it-IT" sz="4000" dirty="0" smtClean="0"/>
          </a:p>
          <a:p>
            <a:endParaRPr lang="it-IT" sz="4000" dirty="0"/>
          </a:p>
        </p:txBody>
      </p:sp>
      <p:pic>
        <p:nvPicPr>
          <p:cNvPr id="1028" name="Picture 4" descr="https://i9.ytimg.com/vi/255iEE5-P28/mq3.jpg?sqp=CMDd6Y0G&amp;rs=AOn4CLDgk3_gu9wfdvnVoQ3RisFcAlJ3l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59"/>
          <a:stretch/>
        </p:blipFill>
        <p:spPr bwMode="auto">
          <a:xfrm>
            <a:off x="6557981" y="1078886"/>
            <a:ext cx="5367020" cy="282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73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7482" y="663388"/>
            <a:ext cx="10112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5. </a:t>
            </a:r>
            <a:r>
              <a:rPr lang="it-IT" sz="4800" dirty="0" smtClean="0"/>
              <a:t>ARTEMISIA GENTILESCHI</a:t>
            </a:r>
            <a:endParaRPr lang="it-IT" sz="4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8893" y="3687901"/>
            <a:ext cx="73062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Par </a:t>
            </a:r>
            <a:r>
              <a:rPr lang="it-IT" sz="4000" dirty="0" err="1" smtClean="0"/>
              <a:t>scoltâ</a:t>
            </a:r>
            <a:r>
              <a:rPr lang="it-IT" sz="4000" dirty="0" smtClean="0"/>
              <a:t> la </a:t>
            </a:r>
            <a:r>
              <a:rPr lang="it-IT" sz="4000" dirty="0" err="1" smtClean="0"/>
              <a:t>lezion</a:t>
            </a:r>
            <a:r>
              <a:rPr lang="it-IT" sz="4000" dirty="0" smtClean="0"/>
              <a:t> </a:t>
            </a:r>
            <a:r>
              <a:rPr lang="it-IT" sz="4000" dirty="0" err="1" smtClean="0"/>
              <a:t>frache</a:t>
            </a: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/>
              <a:t>su </a:t>
            </a:r>
            <a:r>
              <a:rPr lang="it-IT" sz="4000" dirty="0" err="1" smtClean="0"/>
              <a:t>chest</a:t>
            </a:r>
            <a:r>
              <a:rPr lang="it-IT" sz="4000" dirty="0" smtClean="0"/>
              <a:t> link:</a:t>
            </a:r>
          </a:p>
          <a:p>
            <a:r>
              <a:rPr lang="it-IT" sz="4000" dirty="0">
                <a:hlinkClick r:id="rId2"/>
              </a:rPr>
              <a:t>https://</a:t>
            </a:r>
            <a:r>
              <a:rPr lang="it-IT" sz="4000" dirty="0" smtClean="0">
                <a:hlinkClick r:id="rId2"/>
              </a:rPr>
              <a:t>youtu.be/puahbNTMwnY</a:t>
            </a:r>
            <a:r>
              <a:rPr lang="it-IT" sz="4000" dirty="0" smtClean="0"/>
              <a:t> </a:t>
            </a:r>
            <a:endParaRPr lang="it-IT" sz="40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0623" y="1628384"/>
            <a:ext cx="5623865" cy="316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486085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ità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Profondità</Template>
  <TotalTime>774</TotalTime>
  <Words>134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Corbel</vt:lpstr>
      <vt:lpstr>HELVETICA</vt:lpstr>
      <vt:lpstr>Profondità</vt:lpstr>
      <vt:lpstr>UN SALT DI 500 AGNS  INDAÛR TE STORIE  DE ART.  CINC GRANCJ PITÔRS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VIAÇ  TRA I PITÔRS  DAL NÛFCENT</dc:title>
  <dc:creator>seven</dc:creator>
  <cp:lastModifiedBy>seven</cp:lastModifiedBy>
  <cp:revision>16</cp:revision>
  <dcterms:created xsi:type="dcterms:W3CDTF">2021-07-24T08:57:33Z</dcterms:created>
  <dcterms:modified xsi:type="dcterms:W3CDTF">2021-12-15T22:54:49Z</dcterms:modified>
</cp:coreProperties>
</file>