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54297" y="307254"/>
            <a:ext cx="8689976" cy="2509213"/>
          </a:xfrm>
        </p:spPr>
        <p:txBody>
          <a:bodyPr>
            <a:normAutofit/>
          </a:bodyPr>
          <a:lstStyle/>
          <a:p>
            <a:r>
              <a:rPr lang="it-IT" sz="8000" dirty="0" smtClean="0"/>
              <a:t>A SCUELE DI METEO</a:t>
            </a:r>
            <a:endParaRPr lang="it-IT" sz="8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9804" y="2919047"/>
            <a:ext cx="8689976" cy="1371599"/>
          </a:xfrm>
        </p:spPr>
        <p:txBody>
          <a:bodyPr>
            <a:noAutofit/>
          </a:bodyPr>
          <a:lstStyle/>
          <a:p>
            <a:r>
              <a:rPr lang="it-IT" sz="3600" dirty="0" err="1" smtClean="0"/>
              <a:t>SCuele</a:t>
            </a:r>
            <a:r>
              <a:rPr lang="it-IT" sz="3600" dirty="0" smtClean="0"/>
              <a:t> Primarie di </a:t>
            </a:r>
            <a:r>
              <a:rPr lang="it-IT" sz="3600" dirty="0" err="1" smtClean="0"/>
              <a:t>atimis</a:t>
            </a:r>
            <a:r>
              <a:rPr lang="it-IT" sz="3600" dirty="0" smtClean="0"/>
              <a:t> – classe </a:t>
            </a:r>
            <a:r>
              <a:rPr lang="it-IT" sz="3600" dirty="0" err="1" smtClean="0"/>
              <a:t>cuinte</a:t>
            </a:r>
            <a:endParaRPr lang="it-IT" sz="3600" dirty="0" smtClean="0"/>
          </a:p>
          <a:p>
            <a:r>
              <a:rPr lang="it-IT" sz="3600" dirty="0" err="1" smtClean="0"/>
              <a:t>Istitût</a:t>
            </a:r>
            <a:r>
              <a:rPr lang="it-IT" sz="3600" dirty="0" smtClean="0"/>
              <a:t> </a:t>
            </a:r>
            <a:r>
              <a:rPr lang="it-IT" sz="3600" dirty="0" err="1" smtClean="0"/>
              <a:t>comprensîf</a:t>
            </a:r>
            <a:r>
              <a:rPr lang="it-IT" sz="3600" dirty="0" smtClean="0"/>
              <a:t> di </a:t>
            </a:r>
            <a:r>
              <a:rPr lang="it-IT" sz="3600" dirty="0" err="1" smtClean="0"/>
              <a:t>faedis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80829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08" y="2136531"/>
            <a:ext cx="28448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magin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1183" y="1705709"/>
            <a:ext cx="36941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04546" y="33410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15183" y="327381"/>
            <a:ext cx="629895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Procediment</a:t>
            </a:r>
            <a:endParaRPr kumimoji="0" lang="it-IT" alt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colorant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butilie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aghe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it-IT" alt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Invide il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tapon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sbusât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pare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dentri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cirche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doi o trê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centimetris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it-IT" alt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96395" y="4138828"/>
            <a:ext cx="3810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 la plastiline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bloche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ben il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it-IT" alt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Cuant che la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temperadure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aumente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il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licuit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larà sù tal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it-IT" alt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6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95854" y="1301261"/>
            <a:ext cx="8335107" cy="4031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LA PRESSION ATMOSFERICHE</a:t>
            </a:r>
          </a:p>
          <a:p>
            <a:r>
              <a:rPr lang="it-IT" sz="2800" dirty="0"/>
              <a:t> </a:t>
            </a:r>
          </a:p>
          <a:p>
            <a:r>
              <a:rPr lang="it-IT" sz="2800" dirty="0"/>
              <a:t>Une volte si </a:t>
            </a:r>
            <a:r>
              <a:rPr lang="it-IT" sz="2800" dirty="0" err="1"/>
              <a:t>crodeve</a:t>
            </a:r>
            <a:r>
              <a:rPr lang="it-IT" sz="2800" dirty="0"/>
              <a:t> che l'</a:t>
            </a:r>
            <a:r>
              <a:rPr lang="it-IT" sz="2800" dirty="0" err="1"/>
              <a:t>aiar</a:t>
            </a:r>
            <a:r>
              <a:rPr lang="it-IT" sz="2800" dirty="0"/>
              <a:t> </a:t>
            </a:r>
            <a:r>
              <a:rPr lang="it-IT" sz="2800" dirty="0" err="1"/>
              <a:t>inte</a:t>
            </a:r>
            <a:r>
              <a:rPr lang="it-IT" sz="2800" dirty="0"/>
              <a:t> atmosfere </a:t>
            </a:r>
            <a:r>
              <a:rPr lang="it-IT" sz="2800" dirty="0" err="1"/>
              <a:t>nol</a:t>
            </a:r>
            <a:r>
              <a:rPr lang="it-IT" sz="2800" dirty="0"/>
              <a:t> </a:t>
            </a:r>
            <a:r>
              <a:rPr lang="it-IT" sz="2800" dirty="0" err="1"/>
              <a:t>ves</a:t>
            </a:r>
            <a:r>
              <a:rPr lang="it-IT" sz="2800" dirty="0"/>
              <a:t> cualchi </a:t>
            </a:r>
            <a:r>
              <a:rPr lang="it-IT" sz="2800" dirty="0" err="1"/>
              <a:t>pês</a:t>
            </a:r>
            <a:r>
              <a:rPr lang="it-IT" sz="2800" dirty="0"/>
              <a:t>. Intal XVI </a:t>
            </a:r>
            <a:r>
              <a:rPr lang="it-IT" sz="2800" dirty="0" err="1"/>
              <a:t>secul</a:t>
            </a:r>
            <a:r>
              <a:rPr lang="it-IT" sz="2800" dirty="0"/>
              <a:t>, il </a:t>
            </a:r>
            <a:r>
              <a:rPr lang="it-IT" sz="2800" dirty="0" err="1"/>
              <a:t>sienziât</a:t>
            </a:r>
            <a:r>
              <a:rPr lang="it-IT" sz="2800" dirty="0"/>
              <a:t> Evangelista Torricelli al </a:t>
            </a:r>
            <a:r>
              <a:rPr lang="it-IT" sz="2800" dirty="0" err="1"/>
              <a:t>dimostre</a:t>
            </a:r>
            <a:r>
              <a:rPr lang="it-IT" sz="2800" dirty="0"/>
              <a:t> </a:t>
            </a:r>
            <a:r>
              <a:rPr lang="it-IT" sz="2800" dirty="0" err="1"/>
              <a:t>cemût</a:t>
            </a:r>
            <a:r>
              <a:rPr lang="it-IT" sz="2800" dirty="0"/>
              <a:t> che ancje l'</a:t>
            </a:r>
            <a:r>
              <a:rPr lang="it-IT" sz="2800" dirty="0" err="1"/>
              <a:t>aiar</a:t>
            </a:r>
            <a:r>
              <a:rPr lang="it-IT" sz="2800" dirty="0"/>
              <a:t> al à un </a:t>
            </a:r>
            <a:r>
              <a:rPr lang="it-IT" sz="2800" dirty="0" err="1"/>
              <a:t>pês</a:t>
            </a:r>
            <a:r>
              <a:rPr lang="it-IT" sz="2800" dirty="0"/>
              <a:t>.</a:t>
            </a:r>
          </a:p>
          <a:p>
            <a:r>
              <a:rPr lang="it-IT" sz="2800" dirty="0" err="1"/>
              <a:t>Vuê</a:t>
            </a:r>
            <a:r>
              <a:rPr lang="it-IT" sz="2800" dirty="0"/>
              <a:t> o </a:t>
            </a:r>
            <a:r>
              <a:rPr lang="it-IT" sz="2800" dirty="0" err="1"/>
              <a:t>savìn</a:t>
            </a:r>
            <a:r>
              <a:rPr lang="it-IT" sz="2800" dirty="0"/>
              <a:t> che un metri </a:t>
            </a:r>
            <a:r>
              <a:rPr lang="it-IT" sz="2800" dirty="0" err="1"/>
              <a:t>cubic</a:t>
            </a:r>
            <a:r>
              <a:rPr lang="it-IT" sz="2800" dirty="0"/>
              <a:t> di </a:t>
            </a:r>
            <a:r>
              <a:rPr lang="it-IT" sz="2800" dirty="0" err="1"/>
              <a:t>aiar</a:t>
            </a:r>
            <a:r>
              <a:rPr lang="it-IT" sz="2800" dirty="0"/>
              <a:t> al pese </a:t>
            </a:r>
            <a:r>
              <a:rPr lang="it-IT" sz="2800" dirty="0" err="1"/>
              <a:t>cirche</a:t>
            </a:r>
            <a:r>
              <a:rPr lang="it-IT" sz="2800" dirty="0"/>
              <a:t> 1,3 Kg e che il </a:t>
            </a:r>
            <a:r>
              <a:rPr lang="it-IT" sz="2800" dirty="0" err="1"/>
              <a:t>pês</a:t>
            </a:r>
            <a:r>
              <a:rPr lang="it-IT" sz="2800" dirty="0"/>
              <a:t> </a:t>
            </a:r>
            <a:r>
              <a:rPr lang="it-IT" sz="2800" dirty="0" err="1"/>
              <a:t>esercitât</a:t>
            </a:r>
            <a:r>
              <a:rPr lang="it-IT" sz="2800" dirty="0"/>
              <a:t> dal </a:t>
            </a:r>
            <a:r>
              <a:rPr lang="it-IT" sz="2800" dirty="0" err="1"/>
              <a:t>aiar</a:t>
            </a:r>
            <a:r>
              <a:rPr lang="it-IT" sz="2800" dirty="0"/>
              <a:t> </a:t>
            </a:r>
            <a:r>
              <a:rPr lang="it-IT" sz="2800" dirty="0" err="1"/>
              <a:t>suntune</a:t>
            </a:r>
            <a:r>
              <a:rPr lang="it-IT" sz="2800" dirty="0"/>
              <a:t> superficie si </a:t>
            </a:r>
            <a:r>
              <a:rPr lang="it-IT" sz="2800" dirty="0" err="1"/>
              <a:t>clame</a:t>
            </a:r>
            <a:r>
              <a:rPr lang="it-IT" sz="2800" dirty="0"/>
              <a:t> </a:t>
            </a:r>
            <a:r>
              <a:rPr lang="it-IT" sz="2800" dirty="0" err="1"/>
              <a:t>pression</a:t>
            </a:r>
            <a:r>
              <a:rPr lang="it-IT" sz="2800" dirty="0"/>
              <a:t> atmosferiche e si pues </a:t>
            </a:r>
            <a:r>
              <a:rPr lang="it-IT" sz="2800" dirty="0" err="1" smtClean="0"/>
              <a:t>misurâ</a:t>
            </a:r>
            <a:r>
              <a:rPr lang="it-IT" sz="2800" dirty="0" smtClean="0"/>
              <a:t> </a:t>
            </a:r>
            <a:r>
              <a:rPr lang="it-IT" sz="2800" dirty="0" err="1" smtClean="0"/>
              <a:t>cul</a:t>
            </a:r>
            <a:r>
              <a:rPr lang="it-IT" sz="2800" dirty="0" smtClean="0"/>
              <a:t> barometri.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3906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523" y="843159"/>
            <a:ext cx="8908744" cy="49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6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mmagin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414" y="3282501"/>
            <a:ext cx="3982240" cy="342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magin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107" y="3282501"/>
            <a:ext cx="2558460" cy="34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magin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020" y="3273644"/>
            <a:ext cx="3523778" cy="342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81198" y="303095"/>
            <a:ext cx="920367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Procediment</a:t>
            </a:r>
            <a:endParaRPr kumimoji="0" lang="it-IT" alt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Cjapâ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bussulot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veri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vueit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gjavâ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vie il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tapon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dopo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cjoli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balonut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vierzilu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metilu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 la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bocje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dal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bussulot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veri come che al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 so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tapon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peâlu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ben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elastic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Meti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 la membrane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parsore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dal veri e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fissâlu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cuntun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pôc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nastri 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adesîf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Sul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cartoncin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bisugne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dissegnâ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soreli e un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nul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 la ploie.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Tacâ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nastri </a:t>
            </a:r>
            <a:r>
              <a:rPr lang="it-IT" alt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adesîf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cartoncin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un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supuart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sistemâlu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maniere che il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coledi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juste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tal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mieç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seconde da la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pression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atmosferiche la membrane e sarà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fruçade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la ponte dal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spostarà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bande l'alt, al contrari al sarà un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rilassament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la ponte dal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fros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spostarà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bande il bas.</a:t>
            </a:r>
            <a:endParaRPr lang="it-IT" altLang="it-IT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75310" y="349261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1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95854" y="967153"/>
            <a:ext cx="8335107" cy="44627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I AIARS </a:t>
            </a:r>
            <a:endParaRPr lang="it-IT" sz="3200" dirty="0"/>
          </a:p>
          <a:p>
            <a:r>
              <a:rPr lang="it-IT" sz="2800" b="1" dirty="0"/>
              <a:t> </a:t>
            </a:r>
            <a:endParaRPr lang="it-IT" sz="2800" dirty="0"/>
          </a:p>
          <a:p>
            <a:r>
              <a:rPr lang="it-IT" sz="2800" dirty="0" err="1"/>
              <a:t>Inte</a:t>
            </a:r>
            <a:r>
              <a:rPr lang="it-IT" sz="2800" dirty="0"/>
              <a:t> atmosfere si </a:t>
            </a:r>
            <a:r>
              <a:rPr lang="it-IT" sz="2800" dirty="0" err="1"/>
              <a:t>formin</a:t>
            </a:r>
            <a:r>
              <a:rPr lang="it-IT" sz="2800" dirty="0"/>
              <a:t> </a:t>
            </a:r>
            <a:r>
              <a:rPr lang="it-IT" sz="2800" dirty="0" err="1"/>
              <a:t>zonis</a:t>
            </a:r>
            <a:r>
              <a:rPr lang="it-IT" sz="2800" dirty="0"/>
              <a:t> di basse </a:t>
            </a:r>
            <a:r>
              <a:rPr lang="it-IT" sz="2800" dirty="0" err="1"/>
              <a:t>pression</a:t>
            </a:r>
            <a:r>
              <a:rPr lang="it-IT" sz="2800" dirty="0"/>
              <a:t> e di alte </a:t>
            </a:r>
            <a:r>
              <a:rPr lang="it-IT" sz="2800" dirty="0" err="1"/>
              <a:t>pression</a:t>
            </a:r>
            <a:r>
              <a:rPr lang="it-IT" sz="2800" dirty="0"/>
              <a:t>. Cuant che lis </a:t>
            </a:r>
            <a:r>
              <a:rPr lang="it-IT" sz="2800" dirty="0" err="1"/>
              <a:t>massis</a:t>
            </a:r>
            <a:r>
              <a:rPr lang="it-IT" sz="2800" dirty="0"/>
              <a:t> di </a:t>
            </a:r>
            <a:r>
              <a:rPr lang="it-IT" sz="2800" dirty="0" err="1"/>
              <a:t>aiar</a:t>
            </a:r>
            <a:r>
              <a:rPr lang="it-IT" sz="2800" dirty="0"/>
              <a:t> si </a:t>
            </a:r>
            <a:r>
              <a:rPr lang="it-IT" sz="2800" dirty="0" err="1"/>
              <a:t>spostin</a:t>
            </a:r>
            <a:r>
              <a:rPr lang="it-IT" sz="2800" dirty="0"/>
              <a:t> di une bande di alte </a:t>
            </a:r>
            <a:r>
              <a:rPr lang="it-IT" sz="2800" dirty="0" err="1"/>
              <a:t>pression</a:t>
            </a:r>
            <a:r>
              <a:rPr lang="it-IT" sz="2800" dirty="0"/>
              <a:t> a une zone di basse </a:t>
            </a:r>
            <a:r>
              <a:rPr lang="it-IT" sz="2800" dirty="0" err="1"/>
              <a:t>pression</a:t>
            </a:r>
            <a:r>
              <a:rPr lang="it-IT" sz="2800" dirty="0"/>
              <a:t>, ve che si </a:t>
            </a:r>
            <a:r>
              <a:rPr lang="it-IT" sz="2800" dirty="0" err="1"/>
              <a:t>formin</a:t>
            </a:r>
            <a:r>
              <a:rPr lang="it-IT" sz="2800" dirty="0"/>
              <a:t> i </a:t>
            </a:r>
            <a:r>
              <a:rPr lang="it-IT" sz="2800" dirty="0" err="1"/>
              <a:t>aiars</a:t>
            </a:r>
            <a:r>
              <a:rPr lang="it-IT" sz="2800" dirty="0"/>
              <a:t>. L'</a:t>
            </a:r>
            <a:r>
              <a:rPr lang="it-IT" sz="2800" dirty="0" err="1"/>
              <a:t>aiar</a:t>
            </a:r>
            <a:r>
              <a:rPr lang="it-IT" sz="2800" dirty="0"/>
              <a:t> al pues </a:t>
            </a:r>
            <a:r>
              <a:rPr lang="it-IT" sz="2800" dirty="0" err="1"/>
              <a:t>jessi</a:t>
            </a:r>
            <a:r>
              <a:rPr lang="it-IT" sz="2800" dirty="0"/>
              <a:t> </a:t>
            </a:r>
            <a:r>
              <a:rPr lang="it-IT" sz="2800" dirty="0" err="1"/>
              <a:t>misurât</a:t>
            </a:r>
            <a:r>
              <a:rPr lang="it-IT" sz="2800" dirty="0"/>
              <a:t> </a:t>
            </a:r>
            <a:r>
              <a:rPr lang="it-IT" sz="2800" dirty="0" err="1"/>
              <a:t>daûr</a:t>
            </a:r>
            <a:r>
              <a:rPr lang="it-IT" sz="2800" dirty="0"/>
              <a:t> da lis </a:t>
            </a:r>
            <a:r>
              <a:rPr lang="it-IT" sz="2800" dirty="0" err="1"/>
              <a:t>sôs</a:t>
            </a:r>
            <a:r>
              <a:rPr lang="it-IT" sz="2800" dirty="0"/>
              <a:t> trê carateristichis </a:t>
            </a:r>
            <a:r>
              <a:rPr lang="it-IT" sz="2800" dirty="0" err="1"/>
              <a:t>principâls</a:t>
            </a:r>
            <a:r>
              <a:rPr lang="it-IT" sz="2800" dirty="0"/>
              <a:t>: </a:t>
            </a:r>
            <a:r>
              <a:rPr lang="it-IT" sz="2800" b="1" dirty="0" err="1"/>
              <a:t>velocitât</a:t>
            </a:r>
            <a:r>
              <a:rPr lang="it-IT" sz="2800" dirty="0"/>
              <a:t> (in km/h, in m/s o </a:t>
            </a:r>
            <a:r>
              <a:rPr lang="it-IT" sz="2800" dirty="0" err="1"/>
              <a:t>pûr</a:t>
            </a:r>
            <a:r>
              <a:rPr lang="it-IT" sz="2800" dirty="0"/>
              <a:t> in </a:t>
            </a:r>
            <a:r>
              <a:rPr lang="it-IT" sz="2800" dirty="0" err="1"/>
              <a:t>grops</a:t>
            </a:r>
            <a:r>
              <a:rPr lang="it-IT" sz="2800" dirty="0"/>
              <a:t>), </a:t>
            </a:r>
            <a:r>
              <a:rPr lang="it-IT" sz="2800" b="1" dirty="0" err="1"/>
              <a:t>temperadure</a:t>
            </a:r>
            <a:r>
              <a:rPr lang="it-IT" sz="2800" b="1" dirty="0"/>
              <a:t> e </a:t>
            </a:r>
            <a:r>
              <a:rPr lang="it-IT" sz="2800" b="1" dirty="0" err="1"/>
              <a:t>direzion</a:t>
            </a:r>
            <a:r>
              <a:rPr lang="it-IT" sz="2800" dirty="0"/>
              <a:t>.  Par </a:t>
            </a:r>
            <a:r>
              <a:rPr lang="it-IT" sz="2800" dirty="0" err="1"/>
              <a:t>misurà</a:t>
            </a:r>
            <a:r>
              <a:rPr lang="it-IT" sz="2800" dirty="0"/>
              <a:t> la </a:t>
            </a:r>
            <a:r>
              <a:rPr lang="it-IT" sz="2800" dirty="0" err="1"/>
              <a:t>intensitât</a:t>
            </a:r>
            <a:r>
              <a:rPr lang="it-IT" sz="2800" dirty="0"/>
              <a:t> dal </a:t>
            </a:r>
            <a:r>
              <a:rPr lang="it-IT" sz="2800" dirty="0" err="1"/>
              <a:t>aiar</a:t>
            </a:r>
            <a:r>
              <a:rPr lang="it-IT" sz="2800" dirty="0"/>
              <a:t>, </a:t>
            </a:r>
            <a:r>
              <a:rPr lang="it-IT" sz="2800" dirty="0" err="1"/>
              <a:t>l'om</a:t>
            </a:r>
            <a:r>
              <a:rPr lang="it-IT" sz="2800" dirty="0"/>
              <a:t> al à </a:t>
            </a:r>
            <a:r>
              <a:rPr lang="it-IT" sz="2800" dirty="0" err="1"/>
              <a:t>inventât</a:t>
            </a:r>
            <a:r>
              <a:rPr lang="it-IT" sz="2800" dirty="0"/>
              <a:t> une sorte di... autovelox </a:t>
            </a:r>
            <a:r>
              <a:rPr lang="it-IT" sz="2800" dirty="0" err="1"/>
              <a:t>pal</a:t>
            </a:r>
            <a:r>
              <a:rPr lang="it-IT" sz="2800" dirty="0"/>
              <a:t> </a:t>
            </a:r>
            <a:r>
              <a:rPr lang="it-IT" sz="2800" dirty="0" err="1"/>
              <a:t>aiar</a:t>
            </a:r>
            <a:r>
              <a:rPr lang="it-IT" sz="2800" dirty="0"/>
              <a:t>: si </a:t>
            </a:r>
            <a:r>
              <a:rPr lang="it-IT" sz="2800" dirty="0" err="1"/>
              <a:t>clame</a:t>
            </a:r>
            <a:r>
              <a:rPr lang="it-IT" sz="2800" dirty="0"/>
              <a:t> </a:t>
            </a:r>
            <a:r>
              <a:rPr lang="it-IT" sz="2800" b="1" dirty="0"/>
              <a:t>anemometri.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0001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70438" y="131885"/>
            <a:ext cx="10568354" cy="648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2400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L’ANEMOMETRI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MATERIÂL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Butilie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plastiche di 1,5 o 2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litris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butiliis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mieç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litri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Aste di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Colôrs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acrilics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spray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Cole a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cjalt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pistole (a basse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temperadure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PROCEDIMENT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Fâ une buse sul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la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butilie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grande e fâ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penetrâ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aste tal so interni.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Cheste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aste e à di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podêsi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movi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liberementri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tant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 diametri de buse al à di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jessi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pôc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plui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grant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dal diametri de aste.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Cjapâ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lis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butilis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mieç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litri e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taiâlis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orizontâl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cuntun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pinel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colorâ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dentri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lis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butilis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cui colôrs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acrilics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 la cole a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cjalt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incolâ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it-IT" dirty="0" err="1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cûi</a:t>
            </a:r>
            <a:r>
              <a:rPr lang="it-IT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butilis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piçulis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 la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butilie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grande. Al è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impuartant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che lis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butilis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sedin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incoladis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stesse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Puartâ l'anemometri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cussì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costruît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intal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zardin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infilzâ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aste intal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teren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intun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plet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Par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podê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calcolâ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velocitât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dal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aiar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si à di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contâ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trops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zîrs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che al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fâs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dispositîf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intun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minût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8962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103" y="1357289"/>
            <a:ext cx="2962275" cy="3950335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503" y="1357289"/>
            <a:ext cx="2999105" cy="3952875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733" y="1357289"/>
            <a:ext cx="2977515" cy="397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51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46385" y="949569"/>
            <a:ext cx="8335107" cy="44627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LA PLOIE</a:t>
            </a:r>
          </a:p>
          <a:p>
            <a:r>
              <a:rPr lang="it-IT" sz="2800" dirty="0"/>
              <a:t> </a:t>
            </a:r>
          </a:p>
          <a:p>
            <a:r>
              <a:rPr lang="it-IT" sz="2800" dirty="0"/>
              <a:t>La ploie e je un </a:t>
            </a:r>
            <a:r>
              <a:rPr lang="it-IT" sz="2800" dirty="0" err="1"/>
              <a:t>fenomen</a:t>
            </a:r>
            <a:r>
              <a:rPr lang="it-IT" sz="2800" dirty="0"/>
              <a:t> di </a:t>
            </a:r>
            <a:r>
              <a:rPr lang="it-IT" sz="2800" dirty="0" err="1"/>
              <a:t>precipitazion</a:t>
            </a:r>
            <a:r>
              <a:rPr lang="it-IT" sz="2800" dirty="0"/>
              <a:t> di </a:t>
            </a:r>
            <a:r>
              <a:rPr lang="it-IT" sz="2800" dirty="0" err="1"/>
              <a:t>parteselis</a:t>
            </a:r>
            <a:r>
              <a:rPr lang="it-IT" sz="2800" dirty="0"/>
              <a:t> di </a:t>
            </a:r>
            <a:r>
              <a:rPr lang="it-IT" sz="2800" dirty="0" err="1"/>
              <a:t>aghe</a:t>
            </a:r>
            <a:r>
              <a:rPr lang="it-IT" sz="2800" dirty="0"/>
              <a:t> in </a:t>
            </a:r>
            <a:r>
              <a:rPr lang="it-IT" sz="2800" dirty="0" err="1"/>
              <a:t>gotis</a:t>
            </a:r>
            <a:r>
              <a:rPr lang="it-IT" sz="2800" dirty="0"/>
              <a:t> di diametri </a:t>
            </a:r>
            <a:r>
              <a:rPr lang="it-IT" sz="2800" dirty="0" err="1"/>
              <a:t>superiôr</a:t>
            </a:r>
            <a:r>
              <a:rPr lang="it-IT" sz="2800" dirty="0"/>
              <a:t> a 0,5 mm.</a:t>
            </a:r>
          </a:p>
          <a:p>
            <a:r>
              <a:rPr lang="it-IT" sz="2800" dirty="0"/>
              <a:t>Il </a:t>
            </a:r>
            <a:r>
              <a:rPr lang="it-IT" sz="2800" dirty="0" err="1"/>
              <a:t>procès</a:t>
            </a:r>
            <a:r>
              <a:rPr lang="it-IT" sz="2800" dirty="0"/>
              <a:t> di </a:t>
            </a:r>
            <a:r>
              <a:rPr lang="it-IT" sz="2800" dirty="0" err="1"/>
              <a:t>formazion</a:t>
            </a:r>
            <a:r>
              <a:rPr lang="it-IT" sz="2800" dirty="0"/>
              <a:t> de ploie al </a:t>
            </a:r>
            <a:r>
              <a:rPr lang="it-IT" sz="2800" dirty="0" err="1"/>
              <a:t>devente</a:t>
            </a:r>
            <a:r>
              <a:rPr lang="it-IT" sz="2800" dirty="0"/>
              <a:t> cuant che </a:t>
            </a:r>
            <a:r>
              <a:rPr lang="it-IT" sz="2800" dirty="0" err="1"/>
              <a:t>piçulis</a:t>
            </a:r>
            <a:r>
              <a:rPr lang="it-IT" sz="2800" dirty="0"/>
              <a:t> </a:t>
            </a:r>
            <a:r>
              <a:rPr lang="it-IT" sz="2800" dirty="0" err="1"/>
              <a:t>gotis</a:t>
            </a:r>
            <a:r>
              <a:rPr lang="it-IT" sz="2800" dirty="0"/>
              <a:t> di </a:t>
            </a:r>
            <a:r>
              <a:rPr lang="it-IT" sz="2800" dirty="0" err="1"/>
              <a:t>vapôr</a:t>
            </a:r>
            <a:r>
              <a:rPr lang="it-IT" sz="2800" dirty="0"/>
              <a:t> che a </a:t>
            </a:r>
            <a:r>
              <a:rPr lang="it-IT" sz="2800" dirty="0" err="1"/>
              <a:t>formin</a:t>
            </a:r>
            <a:r>
              <a:rPr lang="it-IT" sz="2800" dirty="0"/>
              <a:t> i </a:t>
            </a:r>
            <a:r>
              <a:rPr lang="it-IT" sz="2800" dirty="0" err="1"/>
              <a:t>nûi</a:t>
            </a:r>
            <a:r>
              <a:rPr lang="it-IT" sz="2800" dirty="0"/>
              <a:t> si </a:t>
            </a:r>
            <a:r>
              <a:rPr lang="it-IT" sz="2800" dirty="0" err="1"/>
              <a:t>unissin</a:t>
            </a:r>
            <a:r>
              <a:rPr lang="it-IT" sz="2800" dirty="0"/>
              <a:t> tra lôr.</a:t>
            </a:r>
          </a:p>
          <a:p>
            <a:r>
              <a:rPr lang="it-IT" sz="2800" dirty="0"/>
              <a:t>Lis </a:t>
            </a:r>
            <a:r>
              <a:rPr lang="it-IT" sz="2800" dirty="0" err="1"/>
              <a:t>gotis</a:t>
            </a:r>
            <a:r>
              <a:rPr lang="it-IT" sz="2800" dirty="0"/>
              <a:t> a </a:t>
            </a:r>
            <a:r>
              <a:rPr lang="it-IT" sz="2800" dirty="0" err="1"/>
              <a:t>deventin</a:t>
            </a:r>
            <a:r>
              <a:rPr lang="it-IT" sz="2800" dirty="0"/>
              <a:t> simpri plui </a:t>
            </a:r>
            <a:r>
              <a:rPr lang="it-IT" sz="2800" dirty="0" err="1"/>
              <a:t>pesantis</a:t>
            </a:r>
            <a:r>
              <a:rPr lang="it-IT" sz="2800" dirty="0"/>
              <a:t> e a </a:t>
            </a:r>
            <a:r>
              <a:rPr lang="it-IT" sz="2800" dirty="0" err="1"/>
              <a:t>colin</a:t>
            </a:r>
            <a:r>
              <a:rPr lang="it-IT" sz="2800" dirty="0"/>
              <a:t> </a:t>
            </a:r>
            <a:r>
              <a:rPr lang="it-IT" sz="2800" dirty="0" err="1"/>
              <a:t>jù</a:t>
            </a:r>
            <a:r>
              <a:rPr lang="it-IT" sz="2800" dirty="0"/>
              <a:t>.</a:t>
            </a:r>
          </a:p>
          <a:p>
            <a:r>
              <a:rPr lang="it-IT" sz="2800" dirty="0"/>
              <a:t> </a:t>
            </a:r>
          </a:p>
          <a:p>
            <a:r>
              <a:rPr lang="it-IT" sz="2800" dirty="0"/>
              <a:t>La ploie si pues </a:t>
            </a:r>
            <a:r>
              <a:rPr lang="it-IT" sz="2800" dirty="0" err="1"/>
              <a:t>misurâ</a:t>
            </a:r>
            <a:r>
              <a:rPr lang="it-IT" sz="2800" dirty="0"/>
              <a:t>.</a:t>
            </a:r>
          </a:p>
          <a:p>
            <a:r>
              <a:rPr lang="it-IT" sz="2800" dirty="0"/>
              <a:t>Ve </a:t>
            </a:r>
            <a:r>
              <a:rPr lang="it-IT" sz="2800" dirty="0" err="1"/>
              <a:t>ca</a:t>
            </a:r>
            <a:r>
              <a:rPr lang="it-IT" sz="2800" dirty="0"/>
              <a:t> </a:t>
            </a:r>
            <a:r>
              <a:rPr lang="it-IT" sz="2800" dirty="0" err="1"/>
              <a:t>cemût</a:t>
            </a:r>
            <a:r>
              <a:rPr lang="it-IT" sz="2800" dirty="0"/>
              <a:t> che tu </a:t>
            </a:r>
            <a:r>
              <a:rPr lang="it-IT" sz="2800" dirty="0" err="1"/>
              <a:t>puedis</a:t>
            </a:r>
            <a:r>
              <a:rPr lang="it-IT" sz="2800" dirty="0"/>
              <a:t> </a:t>
            </a:r>
            <a:r>
              <a:rPr lang="it-IT" sz="2800" dirty="0" err="1"/>
              <a:t>costruî</a:t>
            </a:r>
            <a:r>
              <a:rPr lang="it-IT" sz="2800" dirty="0"/>
              <a:t> un pluviometri.</a:t>
            </a:r>
          </a:p>
        </p:txBody>
      </p:sp>
    </p:spTree>
    <p:extLst>
      <p:ext uri="{BB962C8B-B14F-4D97-AF65-F5344CB8AC3E}">
        <p14:creationId xmlns:p14="http://schemas.microsoft.com/office/powerpoint/2010/main" val="2538775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55077" y="219808"/>
            <a:ext cx="5952392" cy="666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marR="359410"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PLUVIOMETRI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marR="359410" algn="just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04975" marR="359410" indent="-342900" algn="just">
              <a:lnSpc>
                <a:spcPct val="115000"/>
              </a:lnSpc>
              <a:spcAft>
                <a:spcPts val="0"/>
              </a:spcAft>
            </a:pPr>
            <a:r>
              <a:rPr lang="it-IT" b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Materiâl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04975" indent="-342900" algn="just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04975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Butilie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plastiche di doi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litris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04975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Steche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cirche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cm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04975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Plere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dal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diametri de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butilie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04975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Penarei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indelebii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04975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Nastri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adesîf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04975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Cole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04975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Fuarpiis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it-IT" b="1" dirty="0" err="1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Procediment</a:t>
            </a:r>
            <a:endParaRPr lang="it-IT" b="1" dirty="0" smtClean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 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costruì un pluviometri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bisugne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taià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butilie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maniere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orizontâl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oltri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metât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15000"/>
              </a:lnSpc>
              <a:spcAft>
                <a:spcPts val="0"/>
              </a:spcAft>
            </a:pP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nastri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adesîf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bisugne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fissâ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plere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part alte de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butilie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taiade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59410" algn="just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Scrivi su la </a:t>
            </a:r>
            <a:r>
              <a:rPr lang="it-IT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butilie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scjale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graduade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milimetris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Meti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pluviometri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intal </a:t>
            </a:r>
            <a:r>
              <a:rPr lang="it-I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zardin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361" y="219808"/>
            <a:ext cx="3036545" cy="2400667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469" y="2549769"/>
            <a:ext cx="2822331" cy="241788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35" y="3554566"/>
            <a:ext cx="1953357" cy="314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11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18" y="422118"/>
            <a:ext cx="4852304" cy="602264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201" y="422118"/>
            <a:ext cx="4657984" cy="60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6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4643" y="1005378"/>
            <a:ext cx="10364451" cy="1245452"/>
          </a:xfrm>
        </p:spPr>
        <p:txBody>
          <a:bodyPr>
            <a:normAutofit fontScale="90000"/>
          </a:bodyPr>
          <a:lstStyle/>
          <a:p>
            <a:pPr marL="342900" marR="388620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FENOMENS ATMOSFERICS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52449" y="2092569"/>
            <a:ext cx="110871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La atmosfere </a:t>
            </a:r>
            <a:r>
              <a:rPr lang="it-IT" sz="2800" dirty="0" err="1"/>
              <a:t>terestre</a:t>
            </a:r>
            <a:r>
              <a:rPr lang="it-IT" sz="2800" dirty="0"/>
              <a:t> e je l'insiemi dai gas che a </a:t>
            </a:r>
            <a:r>
              <a:rPr lang="it-IT" sz="2800" dirty="0" err="1"/>
              <a:t>cuvierzin</a:t>
            </a:r>
            <a:r>
              <a:rPr lang="it-IT" sz="2800" dirty="0"/>
              <a:t> la </a:t>
            </a:r>
            <a:r>
              <a:rPr lang="it-IT" sz="2800" dirty="0" err="1"/>
              <a:t>tiere</a:t>
            </a:r>
            <a:r>
              <a:rPr lang="it-IT" sz="2800" dirty="0"/>
              <a:t> come une </a:t>
            </a:r>
            <a:r>
              <a:rPr lang="it-IT" sz="2800" dirty="0" err="1"/>
              <a:t>cuvierte</a:t>
            </a:r>
            <a:r>
              <a:rPr lang="it-IT" sz="2800" dirty="0"/>
              <a:t> invisibile, par </a:t>
            </a:r>
            <a:r>
              <a:rPr lang="it-IT" sz="2800" dirty="0" err="1"/>
              <a:t>centenârs</a:t>
            </a:r>
            <a:r>
              <a:rPr lang="it-IT" sz="2800" dirty="0"/>
              <a:t> di </a:t>
            </a:r>
            <a:r>
              <a:rPr lang="it-IT" sz="2800" dirty="0" err="1"/>
              <a:t>chilometris</a:t>
            </a:r>
            <a:r>
              <a:rPr lang="it-IT" sz="2800" dirty="0"/>
              <a:t> </a:t>
            </a:r>
            <a:r>
              <a:rPr lang="it-IT" sz="2800" dirty="0" err="1"/>
              <a:t>parsore</a:t>
            </a:r>
            <a:r>
              <a:rPr lang="it-IT" sz="2800" dirty="0"/>
              <a:t> il </a:t>
            </a:r>
            <a:r>
              <a:rPr lang="it-IT" sz="2800" dirty="0" err="1"/>
              <a:t>nestri</a:t>
            </a:r>
            <a:r>
              <a:rPr lang="it-IT" sz="2800" dirty="0"/>
              <a:t> </a:t>
            </a:r>
            <a:r>
              <a:rPr lang="it-IT" sz="2800" dirty="0" err="1"/>
              <a:t>cjâf</a:t>
            </a:r>
            <a:r>
              <a:rPr lang="it-IT" sz="2800" dirty="0"/>
              <a:t>. </a:t>
            </a:r>
          </a:p>
          <a:p>
            <a:r>
              <a:rPr lang="it-IT" sz="2800" dirty="0"/>
              <a:t>In </a:t>
            </a:r>
            <a:r>
              <a:rPr lang="it-IT" sz="2800" dirty="0" err="1"/>
              <a:t>ambit</a:t>
            </a:r>
            <a:r>
              <a:rPr lang="it-IT" sz="2800" dirty="0"/>
              <a:t> </a:t>
            </a:r>
            <a:r>
              <a:rPr lang="it-IT" sz="2800" dirty="0" err="1"/>
              <a:t>meteorologjic</a:t>
            </a:r>
            <a:r>
              <a:rPr lang="it-IT" sz="2800" dirty="0"/>
              <a:t>, o </a:t>
            </a:r>
            <a:r>
              <a:rPr lang="it-IT" sz="2800" dirty="0" err="1"/>
              <a:t>savìn</a:t>
            </a:r>
            <a:r>
              <a:rPr lang="it-IT" sz="2800" dirty="0"/>
              <a:t>, che ducj i </a:t>
            </a:r>
            <a:r>
              <a:rPr lang="it-IT" sz="2800" dirty="0" err="1"/>
              <a:t>fenomens</a:t>
            </a:r>
            <a:r>
              <a:rPr lang="it-IT" sz="2800" dirty="0"/>
              <a:t> </a:t>
            </a:r>
            <a:r>
              <a:rPr lang="it-IT" sz="2800" dirty="0" err="1"/>
              <a:t>atmosferics</a:t>
            </a:r>
            <a:r>
              <a:rPr lang="it-IT" sz="2800" dirty="0"/>
              <a:t> si </a:t>
            </a:r>
            <a:r>
              <a:rPr lang="it-IT" sz="2800" dirty="0" err="1"/>
              <a:t>gjenerin</a:t>
            </a:r>
            <a:r>
              <a:rPr lang="it-IT" sz="2800" dirty="0"/>
              <a:t> dome tal </a:t>
            </a:r>
            <a:r>
              <a:rPr lang="it-IT" sz="2800" dirty="0" err="1"/>
              <a:t>strât</a:t>
            </a:r>
            <a:r>
              <a:rPr lang="it-IT" sz="2800" dirty="0"/>
              <a:t> plui bas, </a:t>
            </a:r>
            <a:r>
              <a:rPr lang="it-IT" sz="2800" dirty="0" err="1"/>
              <a:t>vâl</a:t>
            </a:r>
            <a:r>
              <a:rPr lang="it-IT" sz="2800" dirty="0"/>
              <a:t> a </a:t>
            </a:r>
            <a:r>
              <a:rPr lang="it-IT" sz="2800" dirty="0" err="1"/>
              <a:t>dî</a:t>
            </a:r>
            <a:r>
              <a:rPr lang="it-IT" sz="2800" dirty="0"/>
              <a:t> </a:t>
            </a:r>
            <a:r>
              <a:rPr lang="it-IT" sz="2800" dirty="0" err="1"/>
              <a:t>inte</a:t>
            </a:r>
            <a:r>
              <a:rPr lang="it-IT" sz="2800" dirty="0"/>
              <a:t> troposfere. </a:t>
            </a:r>
          </a:p>
          <a:p>
            <a:r>
              <a:rPr lang="it-IT" sz="2800" dirty="0"/>
              <a:t>I </a:t>
            </a:r>
            <a:r>
              <a:rPr lang="it-IT" sz="2800" dirty="0" err="1"/>
              <a:t>fenomens</a:t>
            </a:r>
            <a:r>
              <a:rPr lang="it-IT" sz="2800" dirty="0"/>
              <a:t> </a:t>
            </a:r>
            <a:r>
              <a:rPr lang="it-IT" sz="2800" dirty="0" err="1"/>
              <a:t>atmosferics</a:t>
            </a:r>
            <a:r>
              <a:rPr lang="it-IT" sz="2800" dirty="0"/>
              <a:t> si </a:t>
            </a:r>
            <a:r>
              <a:rPr lang="it-IT" sz="2800" dirty="0" err="1"/>
              <a:t>verifichin</a:t>
            </a:r>
            <a:r>
              <a:rPr lang="it-IT" sz="2800" dirty="0"/>
              <a:t> in </a:t>
            </a:r>
            <a:r>
              <a:rPr lang="it-IT" sz="2800" dirty="0" err="1"/>
              <a:t>dut</a:t>
            </a:r>
            <a:r>
              <a:rPr lang="it-IT" sz="2800" dirty="0"/>
              <a:t> il </a:t>
            </a:r>
            <a:r>
              <a:rPr lang="it-IT" sz="2800" dirty="0" err="1"/>
              <a:t>mont</a:t>
            </a:r>
            <a:r>
              <a:rPr lang="it-IT" sz="2800" dirty="0"/>
              <a:t> e a </a:t>
            </a:r>
            <a:r>
              <a:rPr lang="it-IT" sz="2800" dirty="0" err="1"/>
              <a:t>dipendin</a:t>
            </a:r>
            <a:r>
              <a:rPr lang="it-IT" sz="2800" dirty="0"/>
              <a:t> da la </a:t>
            </a:r>
            <a:r>
              <a:rPr lang="it-IT" sz="2800" dirty="0" err="1"/>
              <a:t>cuantitât</a:t>
            </a:r>
            <a:r>
              <a:rPr lang="it-IT" sz="2800" dirty="0"/>
              <a:t> di </a:t>
            </a:r>
            <a:r>
              <a:rPr lang="it-IT" sz="2800" dirty="0" err="1"/>
              <a:t>radiazions</a:t>
            </a:r>
            <a:r>
              <a:rPr lang="it-IT" sz="2800" dirty="0"/>
              <a:t> dal soreli, dal </a:t>
            </a:r>
            <a:r>
              <a:rPr lang="it-IT" sz="2800" dirty="0" err="1"/>
              <a:t>grât</a:t>
            </a:r>
            <a:r>
              <a:rPr lang="it-IT" sz="2800" dirty="0"/>
              <a:t> di </a:t>
            </a:r>
            <a:r>
              <a:rPr lang="it-IT" sz="2800" dirty="0" err="1"/>
              <a:t>inclinazion</a:t>
            </a:r>
            <a:r>
              <a:rPr lang="it-IT" sz="2800" dirty="0"/>
              <a:t> dai rais </a:t>
            </a:r>
            <a:r>
              <a:rPr lang="it-IT" sz="2800" dirty="0" err="1"/>
              <a:t>solârs</a:t>
            </a:r>
            <a:r>
              <a:rPr lang="it-IT" sz="2800" dirty="0"/>
              <a:t>, de </a:t>
            </a:r>
            <a:r>
              <a:rPr lang="it-IT" sz="2800" dirty="0" err="1"/>
              <a:t>pression</a:t>
            </a:r>
            <a:r>
              <a:rPr lang="it-IT" sz="2800" dirty="0"/>
              <a:t> atmosferiche, dal </a:t>
            </a:r>
            <a:r>
              <a:rPr lang="it-IT" sz="2800" dirty="0" err="1"/>
              <a:t>regjim</a:t>
            </a:r>
            <a:r>
              <a:rPr lang="it-IT" sz="2800" dirty="0"/>
              <a:t> dal </a:t>
            </a:r>
            <a:r>
              <a:rPr lang="it-IT" sz="2800" dirty="0" err="1"/>
              <a:t>aiar</a:t>
            </a:r>
            <a:r>
              <a:rPr lang="it-IT" sz="2800" dirty="0"/>
              <a:t>, de </a:t>
            </a:r>
            <a:r>
              <a:rPr lang="it-IT" sz="2800" dirty="0" err="1"/>
              <a:t>temperadure</a:t>
            </a:r>
            <a:r>
              <a:rPr lang="it-IT" sz="2800" dirty="0"/>
              <a:t> e di </a:t>
            </a:r>
            <a:r>
              <a:rPr lang="it-IT" sz="2800" dirty="0" err="1"/>
              <a:t>tantis</a:t>
            </a:r>
            <a:r>
              <a:rPr lang="it-IT" sz="2800" dirty="0"/>
              <a:t> altris </a:t>
            </a:r>
            <a:r>
              <a:rPr lang="it-IT" sz="2800" dirty="0" err="1"/>
              <a:t>variabilis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6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338" y="290146"/>
            <a:ext cx="9697915" cy="62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09492" y="720968"/>
            <a:ext cx="564466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 </a:t>
            </a:r>
          </a:p>
          <a:p>
            <a:r>
              <a:rPr lang="it-IT" sz="2800" dirty="0"/>
              <a:t>La </a:t>
            </a:r>
            <a:r>
              <a:rPr lang="it-IT" sz="2800" dirty="0" err="1"/>
              <a:t>meteorologjie</a:t>
            </a:r>
            <a:r>
              <a:rPr lang="it-IT" sz="2800" dirty="0"/>
              <a:t> e je chel </a:t>
            </a:r>
            <a:r>
              <a:rPr lang="it-IT" sz="2800" dirty="0" err="1"/>
              <a:t>ram</a:t>
            </a:r>
            <a:r>
              <a:rPr lang="it-IT" sz="2800" dirty="0"/>
              <a:t> des </a:t>
            </a:r>
            <a:r>
              <a:rPr lang="it-IT" sz="2800" dirty="0" err="1"/>
              <a:t>siencis</a:t>
            </a:r>
            <a:r>
              <a:rPr lang="it-IT" sz="2800" dirty="0"/>
              <a:t> de atmosfere e de </a:t>
            </a:r>
            <a:r>
              <a:rPr lang="it-IT" sz="2800" dirty="0" err="1"/>
              <a:t>Tiere</a:t>
            </a:r>
            <a:r>
              <a:rPr lang="it-IT" sz="2800" dirty="0"/>
              <a:t> che e </a:t>
            </a:r>
            <a:r>
              <a:rPr lang="it-IT" sz="2800" dirty="0" err="1"/>
              <a:t>studie</a:t>
            </a:r>
            <a:r>
              <a:rPr lang="it-IT" sz="2800" dirty="0"/>
              <a:t> i </a:t>
            </a:r>
            <a:r>
              <a:rPr lang="it-IT" sz="2800" dirty="0" err="1"/>
              <a:t>fenomens</a:t>
            </a:r>
            <a:r>
              <a:rPr lang="it-IT" sz="2800" dirty="0"/>
              <a:t> </a:t>
            </a:r>
            <a:r>
              <a:rPr lang="it-IT" sz="2800" dirty="0" err="1"/>
              <a:t>fisics</a:t>
            </a:r>
            <a:r>
              <a:rPr lang="it-IT" sz="2800" dirty="0"/>
              <a:t> che si </a:t>
            </a:r>
            <a:r>
              <a:rPr lang="it-IT" sz="2800" dirty="0" err="1"/>
              <a:t>formin</a:t>
            </a:r>
            <a:r>
              <a:rPr lang="it-IT" sz="2800" dirty="0"/>
              <a:t> </a:t>
            </a:r>
            <a:r>
              <a:rPr lang="it-IT" sz="2800" dirty="0" err="1"/>
              <a:t>inte</a:t>
            </a:r>
            <a:r>
              <a:rPr lang="it-IT" sz="2800" dirty="0"/>
              <a:t> atmosfere </a:t>
            </a:r>
            <a:r>
              <a:rPr lang="it-IT" sz="2800" dirty="0" err="1"/>
              <a:t>terestre</a:t>
            </a:r>
            <a:r>
              <a:rPr lang="it-IT" sz="2800" dirty="0"/>
              <a:t> e che a son </a:t>
            </a:r>
            <a:r>
              <a:rPr lang="it-IT" sz="2800" dirty="0" err="1"/>
              <a:t>responsabii</a:t>
            </a:r>
            <a:r>
              <a:rPr lang="it-IT" sz="2800" dirty="0"/>
              <a:t> dal timp </a:t>
            </a:r>
            <a:r>
              <a:rPr lang="it-IT" sz="2800" dirty="0" err="1"/>
              <a:t>atmosferic</a:t>
            </a:r>
            <a:r>
              <a:rPr lang="it-IT" sz="2800" dirty="0"/>
              <a:t>.</a:t>
            </a:r>
          </a:p>
          <a:p>
            <a:r>
              <a:rPr lang="it-IT" sz="2800" dirty="0"/>
              <a:t>Par capì ce che al </a:t>
            </a:r>
            <a:r>
              <a:rPr lang="it-IT" sz="2800" dirty="0" err="1"/>
              <a:t>sucêt</a:t>
            </a:r>
            <a:r>
              <a:rPr lang="it-IT" sz="2800" dirty="0"/>
              <a:t> tal </a:t>
            </a:r>
            <a:r>
              <a:rPr lang="it-IT" sz="2800" dirty="0" err="1"/>
              <a:t>cîl</a:t>
            </a:r>
            <a:r>
              <a:rPr lang="it-IT" sz="2800" dirty="0"/>
              <a:t>, </a:t>
            </a:r>
            <a:r>
              <a:rPr lang="it-IT" sz="2800" dirty="0" err="1"/>
              <a:t>dispès</a:t>
            </a:r>
            <a:r>
              <a:rPr lang="it-IT" sz="2800" dirty="0"/>
              <a:t> al baste cognossi </a:t>
            </a:r>
            <a:r>
              <a:rPr lang="it-IT" sz="2800" dirty="0" err="1"/>
              <a:t>pôcs</a:t>
            </a:r>
            <a:r>
              <a:rPr lang="it-IT" sz="2800" dirty="0"/>
              <a:t> e </a:t>
            </a:r>
            <a:r>
              <a:rPr lang="it-IT" sz="2800" dirty="0" err="1"/>
              <a:t>semplics</a:t>
            </a:r>
            <a:r>
              <a:rPr lang="it-IT" sz="2800" dirty="0"/>
              <a:t> </a:t>
            </a:r>
            <a:r>
              <a:rPr lang="it-IT" sz="2800" dirty="0" err="1"/>
              <a:t>concets</a:t>
            </a:r>
            <a:r>
              <a:rPr lang="it-IT" sz="2800" dirty="0"/>
              <a:t> di fonde, vê un bon </a:t>
            </a:r>
            <a:r>
              <a:rPr lang="it-IT" sz="2800" dirty="0" err="1"/>
              <a:t>spirt</a:t>
            </a:r>
            <a:r>
              <a:rPr lang="it-IT" sz="2800" dirty="0"/>
              <a:t> di </a:t>
            </a:r>
            <a:r>
              <a:rPr lang="it-IT" sz="2800" dirty="0" err="1"/>
              <a:t>osservazion</a:t>
            </a:r>
            <a:r>
              <a:rPr lang="it-IT" sz="2800" dirty="0"/>
              <a:t> e un tic di </a:t>
            </a:r>
            <a:r>
              <a:rPr lang="it-IT" sz="2800" dirty="0" err="1"/>
              <a:t>intuizion</a:t>
            </a:r>
            <a:r>
              <a:rPr lang="it-IT" sz="2800" dirty="0"/>
              <a:t> fisiche. </a:t>
            </a:r>
          </a:p>
          <a:p>
            <a:r>
              <a:rPr lang="it-IT" sz="2800" dirty="0"/>
              <a:t>Si pues </a:t>
            </a:r>
            <a:r>
              <a:rPr lang="it-IT" sz="2800" dirty="0" err="1"/>
              <a:t>cussì</a:t>
            </a:r>
            <a:r>
              <a:rPr lang="it-IT" sz="2800" dirty="0"/>
              <a:t> comprendi lis </a:t>
            </a:r>
            <a:r>
              <a:rPr lang="it-IT" sz="2800" dirty="0" err="1"/>
              <a:t>leçs</a:t>
            </a:r>
            <a:r>
              <a:rPr lang="it-IT" sz="2800" dirty="0"/>
              <a:t> che a </a:t>
            </a:r>
            <a:r>
              <a:rPr lang="it-IT" sz="2800" dirty="0" err="1"/>
              <a:t>regolin</a:t>
            </a:r>
            <a:r>
              <a:rPr lang="it-IT" sz="2800" dirty="0"/>
              <a:t> il moviment des </a:t>
            </a:r>
            <a:r>
              <a:rPr lang="it-IT" sz="2800" dirty="0" err="1"/>
              <a:t>massis</a:t>
            </a:r>
            <a:r>
              <a:rPr lang="it-IT" sz="2800" dirty="0"/>
              <a:t> di </a:t>
            </a:r>
            <a:r>
              <a:rPr lang="it-IT" sz="2800" dirty="0" err="1"/>
              <a:t>aiar</a:t>
            </a:r>
            <a:r>
              <a:rPr lang="it-IT" sz="2800" dirty="0"/>
              <a:t> e i </a:t>
            </a:r>
            <a:r>
              <a:rPr lang="it-IT" sz="2800" dirty="0" err="1"/>
              <a:t>fenomens</a:t>
            </a:r>
            <a:r>
              <a:rPr lang="it-IT" sz="2800" dirty="0"/>
              <a:t> </a:t>
            </a:r>
            <a:r>
              <a:rPr lang="it-IT" sz="2800" dirty="0" err="1"/>
              <a:t>meteorologjics</a:t>
            </a:r>
            <a:r>
              <a:rPr lang="it-IT" sz="2800" dirty="0"/>
              <a:t> in </a:t>
            </a:r>
            <a:r>
              <a:rPr lang="it-IT" sz="2800" dirty="0" err="1"/>
              <a:t>gjenerâl</a:t>
            </a:r>
            <a:r>
              <a:rPr lang="it-IT" sz="2800" dirty="0"/>
              <a:t>.</a:t>
            </a: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85038" y="298938"/>
            <a:ext cx="494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LA METEOROLOGJIE</a:t>
            </a:r>
          </a:p>
        </p:txBody>
      </p:sp>
      <p:pic>
        <p:nvPicPr>
          <p:cNvPr id="4" name="Immagin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558" y="1486633"/>
            <a:ext cx="351536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6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IL TIMP METEOROLOGJIC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86943" y="1620789"/>
            <a:ext cx="5750796" cy="342410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800" cap="none" dirty="0" smtClean="0"/>
              <a:t>Il timp </a:t>
            </a:r>
            <a:r>
              <a:rPr lang="it-IT" sz="2800" cap="none" dirty="0" err="1" smtClean="0"/>
              <a:t>meteorologjic</a:t>
            </a:r>
            <a:r>
              <a:rPr lang="it-IT" sz="2800" cap="none" dirty="0" smtClean="0"/>
              <a:t> al indiche l'insiemi des </a:t>
            </a:r>
            <a:r>
              <a:rPr lang="it-IT" sz="2800" cap="none" dirty="0" err="1" smtClean="0"/>
              <a:t>cundizions</a:t>
            </a:r>
            <a:r>
              <a:rPr lang="it-IT" sz="2800" cap="none" dirty="0" smtClean="0"/>
              <a:t> </a:t>
            </a:r>
            <a:r>
              <a:rPr lang="it-IT" sz="2800" cap="none" dirty="0" err="1" smtClean="0"/>
              <a:t>atmosferichis</a:t>
            </a:r>
            <a:r>
              <a:rPr lang="it-IT" sz="2800" cap="none" dirty="0" smtClean="0"/>
              <a:t> (</a:t>
            </a:r>
            <a:r>
              <a:rPr lang="it-IT" sz="2800" cap="none" dirty="0" err="1"/>
              <a:t>pression</a:t>
            </a:r>
            <a:r>
              <a:rPr lang="it-IT" sz="2800" cap="none" dirty="0"/>
              <a:t>, </a:t>
            </a:r>
            <a:r>
              <a:rPr lang="it-IT" sz="2800" cap="none" dirty="0" err="1" smtClean="0"/>
              <a:t>temperadure</a:t>
            </a:r>
            <a:r>
              <a:rPr lang="it-IT" sz="2800" cap="none" dirty="0" smtClean="0"/>
              <a:t>, </a:t>
            </a:r>
            <a:r>
              <a:rPr lang="it-IT" sz="2800" cap="none" dirty="0" err="1" smtClean="0"/>
              <a:t>aiar</a:t>
            </a:r>
            <a:r>
              <a:rPr lang="it-IT" sz="2800" cap="none" dirty="0" smtClean="0"/>
              <a:t>, </a:t>
            </a:r>
            <a:r>
              <a:rPr lang="it-IT" sz="2800" cap="none" dirty="0" err="1" smtClean="0"/>
              <a:t>precipitazions</a:t>
            </a:r>
            <a:r>
              <a:rPr lang="it-IT" sz="2800" cap="none" dirty="0" smtClean="0"/>
              <a:t>, </a:t>
            </a:r>
            <a:r>
              <a:rPr lang="it-IT" sz="2800" cap="none" dirty="0" err="1"/>
              <a:t>umiditât</a:t>
            </a:r>
            <a:r>
              <a:rPr lang="it-IT" sz="2800" cap="none" dirty="0"/>
              <a:t>, </a:t>
            </a:r>
            <a:r>
              <a:rPr lang="it-IT" sz="2800" cap="none" dirty="0" smtClean="0"/>
              <a:t>...) </a:t>
            </a:r>
            <a:r>
              <a:rPr lang="it-IT" sz="2800" cap="none" dirty="0" err="1" smtClean="0"/>
              <a:t>intun</a:t>
            </a:r>
            <a:r>
              <a:rPr lang="it-IT" sz="2800" cap="none" dirty="0" smtClean="0"/>
              <a:t> periodi </a:t>
            </a:r>
            <a:r>
              <a:rPr lang="it-IT" sz="2800" cap="none" dirty="0" err="1" smtClean="0"/>
              <a:t>curt</a:t>
            </a:r>
            <a:r>
              <a:rPr lang="it-IT" sz="2800" cap="none" dirty="0" smtClean="0"/>
              <a:t> di timp.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800" cap="none" dirty="0" smtClean="0"/>
              <a:t/>
            </a:r>
            <a:br>
              <a:rPr lang="it-IT" sz="2800" cap="none" dirty="0" smtClean="0"/>
            </a:br>
            <a:r>
              <a:rPr lang="it-IT" sz="2800" cap="none" dirty="0" smtClean="0"/>
              <a:t>Al è un </a:t>
            </a:r>
            <a:r>
              <a:rPr lang="it-IT" sz="2800" cap="none" dirty="0" err="1" smtClean="0"/>
              <a:t>concet</a:t>
            </a:r>
            <a:r>
              <a:rPr lang="it-IT" sz="2800" cap="none" dirty="0" smtClean="0"/>
              <a:t> une vore diviers dal </a:t>
            </a:r>
            <a:r>
              <a:rPr lang="it-IT" sz="2800" cap="none" dirty="0" err="1" smtClean="0"/>
              <a:t>clime</a:t>
            </a:r>
            <a:r>
              <a:rPr lang="it-IT" sz="2800" cap="none" dirty="0" smtClean="0"/>
              <a:t>, che </a:t>
            </a:r>
            <a:r>
              <a:rPr lang="it-IT" sz="2800" cap="none" dirty="0" err="1" smtClean="0"/>
              <a:t>invezit</a:t>
            </a:r>
            <a:r>
              <a:rPr lang="it-IT" sz="2800" cap="none" dirty="0" smtClean="0"/>
              <a:t> al è l'insiemi des </a:t>
            </a:r>
            <a:r>
              <a:rPr lang="it-IT" sz="2800" cap="none" dirty="0" err="1" smtClean="0"/>
              <a:t>cundizions</a:t>
            </a:r>
            <a:r>
              <a:rPr lang="it-IT" sz="2800" cap="none" dirty="0" smtClean="0"/>
              <a:t> </a:t>
            </a:r>
            <a:r>
              <a:rPr lang="it-IT" sz="2800" cap="none" dirty="0" err="1" smtClean="0"/>
              <a:t>atmosferichis</a:t>
            </a:r>
            <a:r>
              <a:rPr lang="it-IT" sz="2800" cap="none" dirty="0" smtClean="0"/>
              <a:t> </a:t>
            </a:r>
            <a:r>
              <a:rPr lang="it-IT" sz="2800" cap="none" dirty="0" err="1" smtClean="0"/>
              <a:t>intun</a:t>
            </a:r>
            <a:r>
              <a:rPr lang="it-IT" sz="2800" cap="none" dirty="0" smtClean="0"/>
              <a:t> un periodi di </a:t>
            </a:r>
            <a:r>
              <a:rPr lang="it-IT" sz="2800" cap="none" dirty="0" err="1" smtClean="0"/>
              <a:t>almancul</a:t>
            </a:r>
            <a:r>
              <a:rPr lang="it-IT" sz="2800" cap="none" dirty="0" smtClean="0"/>
              <a:t> 30 agns.</a:t>
            </a:r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482420"/>
            <a:ext cx="4686299" cy="46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3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99392" y="602115"/>
            <a:ext cx="8672147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481330">
              <a:lnSpc>
                <a:spcPct val="115000"/>
              </a:lnSpc>
              <a:spcAft>
                <a:spcPts val="0"/>
              </a:spcAft>
            </a:pPr>
            <a:r>
              <a:rPr lang="it-IT" sz="32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STRUMENTS DE METEOROLOGJIE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marR="481330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marR="481330">
              <a:lnSpc>
                <a:spcPct val="115000"/>
              </a:lnSpc>
              <a:spcAft>
                <a:spcPts val="0"/>
              </a:spcAft>
            </a:pP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meteorolic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lis 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cundizions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atmosfere 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terestre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traviers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struments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che 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permetin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cjapâ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informazions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dâts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relatîfs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a: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8133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pression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8133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l'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aiar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8133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temperadure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8133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umiditât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8133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it-IT" sz="24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nuvolositât</a:t>
            </a:r>
            <a:r>
              <a:rPr lang="it-IT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917" y="2868490"/>
            <a:ext cx="5158698" cy="386902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583615" y="2844311"/>
            <a:ext cx="2444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Stazion</a:t>
            </a:r>
            <a:r>
              <a:rPr lang="it-IT" sz="1400" dirty="0" smtClean="0"/>
              <a:t> </a:t>
            </a:r>
            <a:r>
              <a:rPr lang="it-IT" sz="1400" dirty="0" err="1" smtClean="0"/>
              <a:t>meteorologjiche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0227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2036" y="2623162"/>
            <a:ext cx="10419509" cy="1596177"/>
          </a:xfrm>
        </p:spPr>
        <p:txBody>
          <a:bodyPr>
            <a:normAutofit fontScale="90000"/>
          </a:bodyPr>
          <a:lstStyle/>
          <a:p>
            <a:r>
              <a:rPr lang="it-IT" sz="4400" cap="none" dirty="0" smtClean="0"/>
              <a:t>O </a:t>
            </a:r>
            <a:r>
              <a:rPr lang="it-IT" sz="4400" cap="none" dirty="0" err="1" smtClean="0"/>
              <a:t>provarìn</a:t>
            </a:r>
            <a:r>
              <a:rPr lang="it-IT" sz="4400" cap="none" dirty="0" smtClean="0"/>
              <a:t> ancje </a:t>
            </a:r>
            <a:r>
              <a:rPr lang="it-IT" sz="4400" cap="none" dirty="0" err="1" smtClean="0"/>
              <a:t>noaltris</a:t>
            </a:r>
            <a:r>
              <a:rPr lang="it-IT" sz="4400" cap="none" dirty="0" smtClean="0"/>
              <a:t> a </a:t>
            </a:r>
            <a:r>
              <a:rPr lang="it-IT" sz="4400" cap="none" dirty="0" err="1" smtClean="0"/>
              <a:t>cjapâ</a:t>
            </a:r>
            <a:r>
              <a:rPr lang="it-IT" sz="4400" cap="none" dirty="0" smtClean="0"/>
              <a:t> </a:t>
            </a:r>
            <a:r>
              <a:rPr lang="it-IT" sz="4400" cap="none" dirty="0" err="1" smtClean="0"/>
              <a:t>informazions</a:t>
            </a:r>
            <a:r>
              <a:rPr lang="it-IT" sz="4400" cap="none" dirty="0" smtClean="0"/>
              <a:t> e </a:t>
            </a:r>
            <a:r>
              <a:rPr lang="it-IT" sz="4400" cap="none" dirty="0" err="1" smtClean="0"/>
              <a:t>dâts</a:t>
            </a:r>
            <a:r>
              <a:rPr lang="it-IT" sz="4400" cap="none" dirty="0" smtClean="0"/>
              <a:t> </a:t>
            </a:r>
            <a:r>
              <a:rPr lang="it-IT" sz="4400" cap="none" dirty="0" err="1" smtClean="0"/>
              <a:t>traviers</a:t>
            </a:r>
            <a:r>
              <a:rPr lang="it-IT" sz="4400" cap="none" dirty="0" smtClean="0"/>
              <a:t> di </a:t>
            </a:r>
            <a:r>
              <a:rPr lang="it-IT" sz="4400" cap="none" dirty="0" err="1" smtClean="0"/>
              <a:t>sempliçs</a:t>
            </a:r>
            <a:r>
              <a:rPr lang="it-IT" sz="4400" cap="none" dirty="0" smtClean="0"/>
              <a:t> </a:t>
            </a:r>
            <a:r>
              <a:rPr lang="it-IT" sz="4400" cap="none" dirty="0" err="1" smtClean="0"/>
              <a:t>struments</a:t>
            </a:r>
            <a:r>
              <a:rPr lang="it-IT" sz="4400" cap="none" dirty="0" smtClean="0"/>
              <a:t> che o </a:t>
            </a:r>
            <a:r>
              <a:rPr lang="it-IT" sz="4400" cap="none" dirty="0" err="1" smtClean="0"/>
              <a:t>fasarìn</a:t>
            </a:r>
            <a:r>
              <a:rPr lang="it-IT" sz="4400" cap="none" dirty="0" smtClean="0"/>
              <a:t> sù, e o </a:t>
            </a:r>
            <a:r>
              <a:rPr lang="it-IT" sz="4400" cap="none" dirty="0" err="1" smtClean="0"/>
              <a:t>doprarìn</a:t>
            </a:r>
            <a:r>
              <a:rPr lang="it-IT" sz="4400" cap="none" dirty="0" smtClean="0"/>
              <a:t> chescj </a:t>
            </a:r>
            <a:r>
              <a:rPr lang="it-IT" sz="4400" cap="none" dirty="0" err="1" smtClean="0"/>
              <a:t>dâts</a:t>
            </a:r>
            <a:r>
              <a:rPr lang="it-IT" sz="4400" cap="none" dirty="0" smtClean="0"/>
              <a:t> par capî </a:t>
            </a:r>
            <a:r>
              <a:rPr lang="it-IT" sz="4400" cap="none" dirty="0" err="1" smtClean="0"/>
              <a:t>cemût</a:t>
            </a:r>
            <a:r>
              <a:rPr lang="it-IT" sz="4400" cap="none" dirty="0" smtClean="0"/>
              <a:t>  che si </a:t>
            </a:r>
            <a:r>
              <a:rPr lang="it-IT" sz="4400" cap="none" dirty="0" err="1" smtClean="0"/>
              <a:t>compuarte</a:t>
            </a:r>
            <a:r>
              <a:rPr lang="it-IT" sz="4400" cap="none" dirty="0" smtClean="0"/>
              <a:t> il timp </a:t>
            </a:r>
            <a:r>
              <a:rPr lang="it-IT" sz="4400" cap="none" dirty="0" err="1" smtClean="0"/>
              <a:t>atmosferic</a:t>
            </a:r>
            <a:r>
              <a:rPr lang="it-IT" sz="4400" cap="none" dirty="0" smtClean="0"/>
              <a:t>. </a:t>
            </a:r>
            <a:r>
              <a:rPr lang="it-IT" cap="none" dirty="0" smtClean="0"/>
              <a:t/>
            </a:r>
            <a:br>
              <a:rPr lang="it-IT" cap="none" dirty="0" smtClean="0"/>
            </a:br>
            <a:endParaRPr lang="it-IT" cap="none" dirty="0"/>
          </a:p>
        </p:txBody>
      </p:sp>
    </p:spTree>
    <p:extLst>
      <p:ext uri="{BB962C8B-B14F-4D97-AF65-F5344CB8AC3E}">
        <p14:creationId xmlns:p14="http://schemas.microsoft.com/office/powerpoint/2010/main" val="99261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95854" y="1002323"/>
            <a:ext cx="8335107" cy="43088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LA TEMPERADURE</a:t>
            </a:r>
          </a:p>
          <a:p>
            <a:r>
              <a:rPr lang="it-IT" dirty="0"/>
              <a:t> </a:t>
            </a:r>
          </a:p>
          <a:p>
            <a:r>
              <a:rPr lang="it-IT" sz="2800" dirty="0"/>
              <a:t>La </a:t>
            </a:r>
            <a:r>
              <a:rPr lang="it-IT" sz="2800" dirty="0" err="1"/>
              <a:t>temperadure</a:t>
            </a:r>
            <a:r>
              <a:rPr lang="it-IT" sz="2800" dirty="0"/>
              <a:t> e je un stât </a:t>
            </a:r>
            <a:r>
              <a:rPr lang="it-IT" sz="2800" dirty="0" err="1"/>
              <a:t>termic</a:t>
            </a:r>
            <a:r>
              <a:rPr lang="it-IT" sz="2800" dirty="0"/>
              <a:t> di un </a:t>
            </a:r>
            <a:r>
              <a:rPr lang="it-IT" sz="2800" dirty="0" err="1"/>
              <a:t>cuarp</a:t>
            </a:r>
            <a:r>
              <a:rPr lang="it-IT" sz="2800" dirty="0"/>
              <a:t> che al </a:t>
            </a:r>
            <a:r>
              <a:rPr lang="it-IT" sz="2800" dirty="0" err="1"/>
              <a:t>trasmet</a:t>
            </a:r>
            <a:r>
              <a:rPr lang="it-IT" sz="2800" dirty="0"/>
              <a:t> </a:t>
            </a:r>
            <a:r>
              <a:rPr lang="it-IT" sz="2800" dirty="0" err="1"/>
              <a:t>calôr</a:t>
            </a:r>
            <a:r>
              <a:rPr lang="it-IT" sz="2800" dirty="0"/>
              <a:t> o al </a:t>
            </a:r>
            <a:r>
              <a:rPr lang="it-IT" sz="2800" dirty="0" err="1"/>
              <a:t>ricêf</a:t>
            </a:r>
            <a:r>
              <a:rPr lang="it-IT" sz="2800" dirty="0"/>
              <a:t> </a:t>
            </a:r>
            <a:r>
              <a:rPr lang="it-IT" sz="2800" dirty="0" err="1"/>
              <a:t>calôr</a:t>
            </a:r>
            <a:r>
              <a:rPr lang="it-IT" sz="2800" dirty="0"/>
              <a:t> di un altri </a:t>
            </a:r>
            <a:r>
              <a:rPr lang="it-IT" sz="2800" dirty="0" err="1"/>
              <a:t>cuarp</a:t>
            </a:r>
            <a:r>
              <a:rPr lang="it-IT" sz="2800" dirty="0"/>
              <a:t>.</a:t>
            </a:r>
          </a:p>
          <a:p>
            <a:r>
              <a:rPr lang="it-IT" sz="2800" dirty="0"/>
              <a:t>Tra doi </a:t>
            </a:r>
            <a:r>
              <a:rPr lang="it-IT" sz="2800" dirty="0" err="1"/>
              <a:t>cuarps</a:t>
            </a:r>
            <a:r>
              <a:rPr lang="it-IT" sz="2800" dirty="0"/>
              <a:t> si </a:t>
            </a:r>
            <a:r>
              <a:rPr lang="it-IT" sz="2800" dirty="0" err="1"/>
              <a:t>dîs</a:t>
            </a:r>
            <a:r>
              <a:rPr lang="it-IT" sz="2800" dirty="0"/>
              <a:t> che chel che al lasse </a:t>
            </a:r>
            <a:r>
              <a:rPr lang="it-IT" sz="2800" dirty="0" err="1"/>
              <a:t>calôr</a:t>
            </a:r>
            <a:r>
              <a:rPr lang="it-IT" sz="2800" dirty="0"/>
              <a:t> al à une </a:t>
            </a:r>
            <a:r>
              <a:rPr lang="it-IT" sz="2800" dirty="0" err="1"/>
              <a:t>temperadure</a:t>
            </a:r>
            <a:r>
              <a:rPr lang="it-IT" sz="2800" dirty="0"/>
              <a:t> plui alte.</a:t>
            </a:r>
          </a:p>
          <a:p>
            <a:r>
              <a:rPr lang="it-IT" sz="2800" dirty="0"/>
              <a:t>La </a:t>
            </a:r>
            <a:r>
              <a:rPr lang="it-IT" sz="2800" dirty="0" err="1"/>
              <a:t>temperadure</a:t>
            </a:r>
            <a:r>
              <a:rPr lang="it-IT" sz="2800" dirty="0"/>
              <a:t> e </a:t>
            </a:r>
            <a:r>
              <a:rPr lang="it-IT" sz="2800" dirty="0" err="1"/>
              <a:t>sint</a:t>
            </a:r>
            <a:r>
              <a:rPr lang="it-IT" sz="2800" dirty="0"/>
              <a:t> i </a:t>
            </a:r>
            <a:r>
              <a:rPr lang="it-IT" sz="2800" dirty="0" err="1"/>
              <a:t>efiets</a:t>
            </a:r>
            <a:r>
              <a:rPr lang="it-IT" sz="2800" dirty="0"/>
              <a:t> di </a:t>
            </a:r>
            <a:r>
              <a:rPr lang="it-IT" sz="2800" dirty="0" err="1"/>
              <a:t>tantis</a:t>
            </a:r>
            <a:r>
              <a:rPr lang="it-IT" sz="2800" dirty="0"/>
              <a:t> </a:t>
            </a:r>
            <a:r>
              <a:rPr lang="it-IT" sz="2800" dirty="0" err="1"/>
              <a:t>variazions</a:t>
            </a:r>
            <a:r>
              <a:rPr lang="it-IT" sz="2800" dirty="0"/>
              <a:t>: </a:t>
            </a:r>
            <a:r>
              <a:rPr lang="it-IT" sz="2800" dirty="0" err="1"/>
              <a:t>climatichis</a:t>
            </a:r>
            <a:r>
              <a:rPr lang="it-IT" sz="2800" dirty="0"/>
              <a:t>, </a:t>
            </a:r>
            <a:r>
              <a:rPr lang="it-IT" sz="2800" dirty="0" err="1"/>
              <a:t>gjeografichis</a:t>
            </a:r>
            <a:r>
              <a:rPr lang="it-IT" sz="2800" dirty="0"/>
              <a:t> e ancje dal </a:t>
            </a:r>
            <a:r>
              <a:rPr lang="it-IT" sz="2800" dirty="0" err="1"/>
              <a:t>tip</a:t>
            </a:r>
            <a:r>
              <a:rPr lang="it-IT" sz="2800" dirty="0"/>
              <a:t> di </a:t>
            </a:r>
            <a:r>
              <a:rPr lang="it-IT" sz="2800" dirty="0" err="1"/>
              <a:t>vegjetazion</a:t>
            </a:r>
            <a:r>
              <a:rPr lang="it-IT" sz="2800" dirty="0"/>
              <a:t> e dal </a:t>
            </a:r>
            <a:r>
              <a:rPr lang="it-IT" sz="2800" dirty="0" err="1"/>
              <a:t>tip</a:t>
            </a:r>
            <a:r>
              <a:rPr lang="it-IT" sz="2800" dirty="0"/>
              <a:t> di </a:t>
            </a:r>
            <a:r>
              <a:rPr lang="it-IT" sz="2800" dirty="0" err="1"/>
              <a:t>teren</a:t>
            </a:r>
            <a:r>
              <a:rPr lang="it-IT" sz="2800" dirty="0"/>
              <a:t>.</a:t>
            </a:r>
          </a:p>
          <a:p>
            <a:r>
              <a:rPr lang="it-IT" sz="2800" dirty="0"/>
              <a:t>La </a:t>
            </a:r>
            <a:r>
              <a:rPr lang="it-IT" sz="2800" dirty="0" err="1"/>
              <a:t>temperadure</a:t>
            </a:r>
            <a:r>
              <a:rPr lang="it-IT" sz="2800" dirty="0"/>
              <a:t> si misure </a:t>
            </a:r>
            <a:r>
              <a:rPr lang="it-IT" sz="2800" dirty="0" err="1"/>
              <a:t>cuntun</a:t>
            </a:r>
            <a:r>
              <a:rPr lang="it-IT" sz="2800" dirty="0"/>
              <a:t> termometri in °C.</a:t>
            </a:r>
          </a:p>
        </p:txBody>
      </p:sp>
    </p:spTree>
    <p:extLst>
      <p:ext uri="{BB962C8B-B14F-4D97-AF65-F5344CB8AC3E}">
        <p14:creationId xmlns:p14="http://schemas.microsoft.com/office/powerpoint/2010/main" val="11684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383" y="861645"/>
            <a:ext cx="8839366" cy="5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58348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57</TotalTime>
  <Words>411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Tw Cen MT</vt:lpstr>
      <vt:lpstr>Verdana</vt:lpstr>
      <vt:lpstr>Goccia</vt:lpstr>
      <vt:lpstr>A SCUELE DI METEO</vt:lpstr>
      <vt:lpstr>I FENOMENS ATMOSFERICS </vt:lpstr>
      <vt:lpstr>Presentazione standard di PowerPoint</vt:lpstr>
      <vt:lpstr>Presentazione standard di PowerPoint</vt:lpstr>
      <vt:lpstr>IL TIMP METEOROLOGJIC </vt:lpstr>
      <vt:lpstr>Presentazione standard di PowerPoint</vt:lpstr>
      <vt:lpstr>O provarìn ancje noaltris a cjapâ informazions e dâts traviers di sempliçs struments che o fasarìn sù, e o doprarìn chescj dâts par capî cemût  che si compuarte il timp atmosferic.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SCUELE DI METEO</dc:title>
  <dc:creator>seven</dc:creator>
  <cp:lastModifiedBy>seven</cp:lastModifiedBy>
  <cp:revision>8</cp:revision>
  <dcterms:created xsi:type="dcterms:W3CDTF">2022-08-20T14:52:31Z</dcterms:created>
  <dcterms:modified xsi:type="dcterms:W3CDTF">2022-08-21T18:15:42Z</dcterms:modified>
</cp:coreProperties>
</file>