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Playfair Display" panose="020B0604020202020204" charset="0"/>
      <p:regular r:id="rId20"/>
      <p:bold r:id="rId21"/>
      <p:italic r:id="rId22"/>
      <p:boldItalic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  <p:embeddedFont>
      <p:font typeface="Oswal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68">
          <p15:clr>
            <a:srgbClr val="747775"/>
          </p15:clr>
        </p15:guide>
        <p15:guide id="4" pos="283">
          <p15:clr>
            <a:srgbClr val="747775"/>
          </p15:clr>
        </p15:guide>
        <p15:guide id="5" orient="horz" pos="47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  <p:guide pos="5568"/>
        <p:guide pos="283"/>
        <p:guide orient="horz" pos="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3311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309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e296eeca1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e296eeca1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91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0e296eeca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0e296eeca1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575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0e296eeca1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0e296eeca1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26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0e296eeca1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0e296eeca1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01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0e296eeca1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0e296eeca1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106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0e296eeca1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0e296eeca1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343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0e296eeca1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0e296eeca1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622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2dcf6e93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42dcf6e93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07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e296eeca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e296eeca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05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0e296eeca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0e296eeca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127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0e296eeca1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0e296eeca1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15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0e296eeca1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0e296eeca1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786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0e296eeca1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0e296eeca1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95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e296eeca1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0e296eeca1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16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0e296eeca1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0e296eeca1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0061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0e296eeca1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0e296eeca1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82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CE GUST!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dirty="0" smtClean="0"/>
              <a:t>ae scuvierte dal Siôr Gust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dirty="0"/>
              <a:t>MANUELA ELLERO</a:t>
            </a:r>
            <a:endParaRPr sz="3000"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57231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Percors </a:t>
            </a:r>
            <a:r>
              <a:rPr lang="it" dirty="0"/>
              <a:t>sul </a:t>
            </a:r>
            <a:r>
              <a:rPr lang="it" dirty="0" smtClean="0"/>
              <a:t>gust cu </a:t>
            </a:r>
            <a:r>
              <a:rPr lang="it" dirty="0"/>
              <a:t>la </a:t>
            </a:r>
            <a:r>
              <a:rPr lang="it" dirty="0" smtClean="0"/>
              <a:t>sezion </a:t>
            </a:r>
            <a:r>
              <a:rPr lang="it" dirty="0"/>
              <a:t>“</a:t>
            </a:r>
            <a:r>
              <a:rPr lang="it" dirty="0" smtClean="0"/>
              <a:t>grancj”.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Scuele de infanzie </a:t>
            </a:r>
            <a:r>
              <a:rPr lang="it" dirty="0"/>
              <a:t>di </a:t>
            </a:r>
            <a:r>
              <a:rPr lang="it" dirty="0" smtClean="0"/>
              <a:t>Dedeà.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body" idx="4294967295"/>
          </p:nvPr>
        </p:nvSpPr>
        <p:spPr>
          <a:xfrm>
            <a:off x="450000" y="982063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400" dirty="0" smtClean="0">
                <a:solidFill>
                  <a:srgbClr val="0000CC"/>
                </a:solidFill>
                <a:highlight>
                  <a:schemeClr val="lt1"/>
                </a:highlight>
              </a:rPr>
              <a:t>Fasìn il struc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400" dirty="0" smtClean="0">
                <a:solidFill>
                  <a:srgbClr val="0000CC"/>
                </a:solidFill>
                <a:highlight>
                  <a:schemeClr val="lt1"/>
                </a:highlight>
              </a:rPr>
              <a:t>di naranç</a:t>
            </a:r>
            <a:r>
              <a:rPr lang="it" sz="2400" dirty="0">
                <a:solidFill>
                  <a:srgbClr val="0000CC"/>
                </a:solidFill>
                <a:highlight>
                  <a:schemeClr val="lt1"/>
                </a:highlight>
              </a:rPr>
              <a:t>.</a:t>
            </a:r>
            <a:endParaRPr sz="2400" dirty="0">
              <a:solidFill>
                <a:srgbClr val="0000CC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8200" y="152438"/>
            <a:ext cx="234138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431409" y="1930109"/>
            <a:ext cx="3114276" cy="300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376" y="152413"/>
            <a:ext cx="2341374" cy="483872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/>
          <p:nvPr/>
        </p:nvSpPr>
        <p:spPr>
          <a:xfrm>
            <a:off x="7762875" y="1876820"/>
            <a:ext cx="876300" cy="740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450000" y="757850"/>
            <a:ext cx="4122000" cy="55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Poesie “Carnevâl in ligrie”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00" y="1466000"/>
            <a:ext cx="3512099" cy="327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0"/>
            <a:ext cx="3967090" cy="507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body" idx="4294967295"/>
          </p:nvPr>
        </p:nvSpPr>
        <p:spPr>
          <a:xfrm>
            <a:off x="428898" y="876542"/>
            <a:ext cx="4473692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400" dirty="0">
                <a:solidFill>
                  <a:srgbClr val="0000CC"/>
                </a:solidFill>
              </a:rPr>
              <a:t>Cun degustazion di crostui.</a:t>
            </a:r>
            <a:endParaRPr sz="2400" dirty="0">
              <a:solidFill>
                <a:srgbClr val="0000CC"/>
              </a:solidFill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2031613" y="1645664"/>
            <a:ext cx="3378698" cy="30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800" y="286550"/>
            <a:ext cx="3163393" cy="457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484499" y="420225"/>
            <a:ext cx="4087500" cy="55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Leture: I </a:t>
            </a:r>
            <a:r>
              <a:rPr lang="it" dirty="0" smtClean="0"/>
              <a:t>fruts </a:t>
            </a:r>
            <a:r>
              <a:rPr lang="it" dirty="0"/>
              <a:t>e il mangjâ</a:t>
            </a:r>
            <a:endParaRPr dirty="0"/>
          </a:p>
        </p:txBody>
      </p:sp>
      <p:sp>
        <p:nvSpPr>
          <p:cNvPr id="172" name="Google Shape;172;p25"/>
          <p:cNvSpPr txBox="1"/>
          <p:nvPr/>
        </p:nvSpPr>
        <p:spPr>
          <a:xfrm>
            <a:off x="484499" y="973725"/>
            <a:ext cx="4087500" cy="163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 dirty="0" smtClean="0">
                <a:solidFill>
                  <a:srgbClr val="0000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Scomençant des qualitâts diferentis di mangjative che a mangjin i fruts dal mont, si sin fermâts a resonâ su lis diviersis cualitâts di pan.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1350" dirty="0" smtClean="0">
              <a:solidFill>
                <a:srgbClr val="0000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 dirty="0">
                <a:latin typeface="Playfair Display"/>
                <a:ea typeface="Playfair Display"/>
                <a:cs typeface="Playfair Display"/>
                <a:sym typeface="Playfair Display"/>
              </a:rPr>
              <a:t>P</a:t>
            </a:r>
            <a:r>
              <a:rPr lang="it" sz="1350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artendo </a:t>
            </a:r>
            <a:r>
              <a:rPr lang="it" sz="1350" dirty="0">
                <a:latin typeface="Playfair Display"/>
                <a:ea typeface="Playfair Display"/>
                <a:cs typeface="Playfair Display"/>
                <a:sym typeface="Playfair Display"/>
              </a:rPr>
              <a:t>dai vari tipi di cibi che mangiano i bambini del mondo, ci siamo soffermati sui vari tipi di pane.</a:t>
            </a:r>
            <a:endParaRPr sz="135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572" y="2684292"/>
            <a:ext cx="3165174" cy="219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61" y="0"/>
            <a:ext cx="3604553" cy="50305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body" idx="4294967295"/>
          </p:nvPr>
        </p:nvSpPr>
        <p:spPr>
          <a:xfrm>
            <a:off x="450000" y="7578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dirty="0" smtClean="0">
                <a:solidFill>
                  <a:srgbClr val="0000CC"/>
                </a:solidFill>
              </a:rPr>
              <a:t>…cun </a:t>
            </a:r>
            <a:r>
              <a:rPr lang="it" dirty="0">
                <a:solidFill>
                  <a:srgbClr val="0000CC"/>
                </a:solidFill>
              </a:rPr>
              <a:t>degustazion di </a:t>
            </a:r>
            <a:r>
              <a:rPr lang="it" dirty="0" smtClean="0">
                <a:solidFill>
                  <a:srgbClr val="0000CC"/>
                </a:solidFill>
              </a:rPr>
              <a:t>pan!</a:t>
            </a:r>
            <a:endParaRPr dirty="0">
              <a:solidFill>
                <a:srgbClr val="0000CC"/>
              </a:solidFill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350" y="652463"/>
            <a:ext cx="2488849" cy="383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00" y="1846976"/>
            <a:ext cx="2995548" cy="14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1850" y="652475"/>
            <a:ext cx="2660924" cy="38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450000" y="757850"/>
            <a:ext cx="2808000" cy="55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mirinde sul prât</a:t>
            </a: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450000" y="1399125"/>
            <a:ext cx="25068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 dirty="0" smtClean="0">
                <a:solidFill>
                  <a:srgbClr val="0000CC"/>
                </a:solidFill>
              </a:rPr>
              <a:t>Ce covential par fâ une mirinde sul prât?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1350" dirty="0">
              <a:solidFill>
                <a:srgbClr val="0000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50" dirty="0" smtClean="0">
                <a:solidFill>
                  <a:srgbClr val="0000CC"/>
                </a:solidFill>
              </a:rPr>
              <a:t>C</a:t>
            </a:r>
            <a:r>
              <a:rPr lang="it" sz="1350" dirty="0" smtClean="0">
                <a:solidFill>
                  <a:srgbClr val="0000CC"/>
                </a:solidFill>
              </a:rPr>
              <a:t>uvierte, zeut, tavaiuçs, façoletuts, sacut pes scovacis, mangjative, bevandis, 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" sz="135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 dirty="0"/>
              <a:t>C</a:t>
            </a:r>
            <a:r>
              <a:rPr lang="it" sz="1350" dirty="0" smtClean="0"/>
              <a:t>osa </a:t>
            </a:r>
            <a:r>
              <a:rPr lang="it" sz="1350" dirty="0"/>
              <a:t>è necessario per fare una merenda sul prato? </a:t>
            </a:r>
            <a:endParaRPr sz="135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350" dirty="0"/>
              <a:t>C</a:t>
            </a:r>
            <a:r>
              <a:rPr lang="it" sz="1350" dirty="0" smtClean="0"/>
              <a:t>operta</a:t>
            </a:r>
            <a:r>
              <a:rPr lang="it" sz="1350" dirty="0"/>
              <a:t>, cestino, tovaglioli, salviettine, sacchetto per le immondizie, cibo, bevande, ...</a:t>
            </a:r>
            <a:endParaRPr sz="1350" dirty="0"/>
          </a:p>
        </p:txBody>
      </p:sp>
      <p:pic>
        <p:nvPicPr>
          <p:cNvPr id="188" name="Google Shape;188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200" y="757850"/>
            <a:ext cx="2808001" cy="35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813" y="757850"/>
            <a:ext cx="2667212" cy="355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433163"/>
            <a:ext cx="8839204" cy="427717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/>
          <p:nvPr/>
        </p:nvSpPr>
        <p:spPr>
          <a:xfrm>
            <a:off x="1229975" y="260918"/>
            <a:ext cx="1082100" cy="828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-170625" y="1208443"/>
            <a:ext cx="1082100" cy="828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8"/>
          <p:cNvSpPr/>
          <p:nvPr/>
        </p:nvSpPr>
        <p:spPr>
          <a:xfrm>
            <a:off x="7982800" y="757843"/>
            <a:ext cx="1082100" cy="828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8"/>
          <p:cNvSpPr/>
          <p:nvPr/>
        </p:nvSpPr>
        <p:spPr>
          <a:xfrm>
            <a:off x="7909500" y="2571743"/>
            <a:ext cx="1082100" cy="828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dirty="0">
                <a:solidFill>
                  <a:srgbClr val="000000"/>
                </a:solidFill>
              </a:rPr>
              <a:t>E cumò.... Bon </a:t>
            </a:r>
            <a:r>
              <a:rPr lang="it" sz="4000" dirty="0" smtClean="0">
                <a:solidFill>
                  <a:srgbClr val="000000"/>
                </a:solidFill>
              </a:rPr>
              <a:t>pitic </a:t>
            </a:r>
            <a:r>
              <a:rPr lang="it" sz="4000" dirty="0">
                <a:solidFill>
                  <a:srgbClr val="000000"/>
                </a:solidFill>
              </a:rPr>
              <a:t>a ducj!!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50000" y="757850"/>
            <a:ext cx="2808000" cy="5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Leture: Gjatut al à fam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700" y="963138"/>
            <a:ext cx="5719500" cy="321721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5429250" y="1778988"/>
            <a:ext cx="447600" cy="333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6000750" y="1921863"/>
            <a:ext cx="447600" cy="333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6743700" y="2055213"/>
            <a:ext cx="447600" cy="333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7419975" y="2055213"/>
            <a:ext cx="447600" cy="333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7762875" y="2112288"/>
            <a:ext cx="447600" cy="333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7762875" y="2569563"/>
            <a:ext cx="447600" cy="333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7972425" y="2915238"/>
            <a:ext cx="447600" cy="333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7972425" y="3399612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5048250" y="2990037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63" y="1366025"/>
            <a:ext cx="2387325" cy="241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50000" y="757850"/>
            <a:ext cx="2808000" cy="55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Leture: Un brâf cogo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025" y="152400"/>
            <a:ext cx="408416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450000" y="1431650"/>
            <a:ext cx="3905400" cy="359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350" dirty="0" smtClean="0">
                <a:solidFill>
                  <a:srgbClr val="0000CC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Jessi un brâf cogo no je une robe par ducj. A coventin curiositât, fantasie e ancje tante pazience. A son tancj imprescj di doprâ ben e cun atenzion. E po tu âs di cognossi tancj ingredients, savê dulà cjatâju e ben si intint… savê cemût cusinâju!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it" sz="1350" dirty="0" smtClean="0">
              <a:solidFill>
                <a:srgbClr val="1D262A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350" dirty="0" smtClean="0">
                <a:solidFill>
                  <a:srgbClr val="1D262A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Essere </a:t>
            </a:r>
            <a:r>
              <a:rPr lang="it" sz="1350" dirty="0">
                <a:solidFill>
                  <a:srgbClr val="1D262A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un bravo cuoco non è una cosa da tutti. Servono curiosità, fantasia e anche tanta pazienza. Ci sono molti strumenti da usare bene e con attenzione. E poi devi conoscere tanti ingredienti, sapere dove trovarli e ovviamente... come cucinarli! </a:t>
            </a:r>
            <a:endParaRPr sz="1350" dirty="0">
              <a:solidFill>
                <a:srgbClr val="1D262A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4294967295"/>
          </p:nvPr>
        </p:nvSpPr>
        <p:spPr>
          <a:xfrm>
            <a:off x="450000" y="982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0000CC"/>
                </a:solidFill>
              </a:rPr>
              <a:t>Fâs plui biel il to cjapiel di cogo.</a:t>
            </a:r>
            <a:endParaRPr sz="2000" dirty="0">
              <a:solidFill>
                <a:srgbClr val="0000CC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700" y="426938"/>
            <a:ext cx="5719498" cy="42896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/>
          <p:nvPr/>
        </p:nvSpPr>
        <p:spPr>
          <a:xfrm>
            <a:off x="4714875" y="3104337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6238875" y="3104337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4219575" y="2778903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6987100" y="2778903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/>
          <p:nvPr/>
        </p:nvSpPr>
        <p:spPr>
          <a:xfrm>
            <a:off x="7496175" y="2616978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5162550" y="2616978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4784175" y="1921653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5603338" y="2357403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>
            <a:off x="5848350" y="1826403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6912525" y="2143053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7496175" y="2093103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6424050" y="2436003"/>
            <a:ext cx="575700" cy="4287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500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Pipinot di nêf</a:t>
            </a:r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1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/>
          <p:nvPr/>
        </p:nvSpPr>
        <p:spPr>
          <a:xfrm>
            <a:off x="5674825" y="1728587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8051100" y="2571762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5731150" y="1051887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4864800" y="1129762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450000" y="1394375"/>
            <a:ext cx="3905400" cy="248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 dirty="0" smtClean="0">
                <a:solidFill>
                  <a:srgbClr val="0000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voi sierâts nase e induvine cun ce che si lavore vuê… oltri che al Siôr Gust o domandìn un jutori ancje al Siôr Olfat!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" sz="135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350" dirty="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</a:t>
            </a:r>
            <a:r>
              <a:rPr lang="it" sz="135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occhi chiusi annusa ed indovina con che cosa si lavora oggi... oltre al Sig. Gusto chiediamo aiuto anche al Sig. Olfatto!</a:t>
            </a:r>
            <a:endParaRPr sz="135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rgbClr val="1D262A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7011" y="223625"/>
            <a:ext cx="3172191" cy="4696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body" idx="4294967295"/>
          </p:nvPr>
        </p:nvSpPr>
        <p:spPr>
          <a:xfrm>
            <a:off x="450000" y="982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dirty="0">
                <a:solidFill>
                  <a:srgbClr val="0000CC"/>
                </a:solidFill>
              </a:rPr>
              <a:t>Tache </a:t>
            </a:r>
            <a:r>
              <a:rPr lang="it" dirty="0" smtClean="0">
                <a:solidFill>
                  <a:srgbClr val="0000CC"/>
                </a:solidFill>
              </a:rPr>
              <a:t>sù </a:t>
            </a:r>
            <a:r>
              <a:rPr lang="it" dirty="0">
                <a:solidFill>
                  <a:srgbClr val="0000CC"/>
                </a:solidFill>
              </a:rPr>
              <a:t>i pop corn (“lis sioris”) tal pipinot di n</a:t>
            </a:r>
            <a:r>
              <a:rPr lang="it" dirty="0">
                <a:solidFill>
                  <a:srgbClr val="0000CC"/>
                </a:solidFill>
                <a:highlight>
                  <a:schemeClr val="lt1"/>
                </a:highlight>
              </a:rPr>
              <a:t>ê</a:t>
            </a:r>
            <a:r>
              <a:rPr lang="it" dirty="0">
                <a:solidFill>
                  <a:srgbClr val="0000CC"/>
                </a:solidFill>
              </a:rPr>
              <a:t>f.</a:t>
            </a:r>
            <a:endParaRPr dirty="0">
              <a:solidFill>
                <a:srgbClr val="0000CC"/>
              </a:solidFill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000" y="1888942"/>
            <a:ext cx="2273199" cy="30309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3559450" y="2571762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4572000" y="1672187"/>
            <a:ext cx="714300" cy="531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68646" y="261575"/>
            <a:ext cx="5078603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Schede didatiche: cun ce puedio mangjâlu?</a:t>
            </a:r>
            <a:endParaRPr dirty="0"/>
          </a:p>
        </p:txBody>
      </p:sp>
      <p:sp>
        <p:nvSpPr>
          <p:cNvPr id="127" name="Google Shape;127;p19"/>
          <p:cNvSpPr txBox="1"/>
          <p:nvPr/>
        </p:nvSpPr>
        <p:spPr>
          <a:xfrm>
            <a:off x="168646" y="898837"/>
            <a:ext cx="5268518" cy="4453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350" dirty="0" smtClean="0">
                <a:solidFill>
                  <a:srgbClr val="0000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Nine e je un tic maleducade, soredut a taule. Il pari di Nine nol cjate nuie di miôr che domandâi: «E se la regjine di Ingletiere ti invidàs a Buckingham Palace, ce fasaressistu?» Nine no rive nancje a rispuindi che: DLING-DLONG! Un mes de regjine cun tant di trombete al jentre tal tinel e al dîs che Nine e je invidade a cene li de regjine! Su la taule devant di jê une infinitât di pirons, curtìs e sedons che no sa cemût doprâ! Ae fin e convinçarà dute la cort che si pues mangjâ ancje cu lis mans!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lang="it" sz="1350" dirty="0" smtClean="0">
              <a:solidFill>
                <a:srgbClr val="0000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350" dirty="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Nina </a:t>
            </a:r>
            <a:r>
              <a:rPr lang="it" sz="1350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è un po’ maleducata, soprattutto a tavola, Il papà di Nina non trova di meglio che chiederle: “E se la regina d’Inghilterra t’invitasse a Buckingham Palace, che cosa faresti?”. Nina non fa in tempo a rispondere che: DLING-DLONG! Un messo della regina con tanto di trombetta entra in salotto e annuncia che Nina è invitata a cena dalla regina! A tavola davanti a lei un’infinità di forchette, coltelli e cucchiai che non sa come usare! Alla fine convincerà tutta la corte che si puo’ mangiare anche con le mani!</a:t>
            </a:r>
            <a:endParaRPr sz="1350"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4" y="497923"/>
            <a:ext cx="3419048" cy="4457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5013176" y="935111"/>
            <a:ext cx="4378772" cy="32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>
            <a:spLocks noGrp="1"/>
          </p:cNvSpPr>
          <p:nvPr>
            <p:ph type="body" idx="4294967295"/>
          </p:nvPr>
        </p:nvSpPr>
        <p:spPr>
          <a:xfrm>
            <a:off x="450000" y="2186700"/>
            <a:ext cx="2202467" cy="7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dirty="0">
                <a:solidFill>
                  <a:srgbClr val="0000CC"/>
                </a:solidFill>
              </a:rPr>
              <a:t>Cu lis mans o cu lis </a:t>
            </a:r>
            <a:r>
              <a:rPr lang="it" sz="2000" dirty="0" smtClean="0">
                <a:solidFill>
                  <a:srgbClr val="0000CC"/>
                </a:solidFill>
              </a:rPr>
              <a:t>possadis?</a:t>
            </a:r>
            <a:endParaRPr sz="2000" dirty="0">
              <a:solidFill>
                <a:srgbClr val="0000CC"/>
              </a:solidFill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467" y="382375"/>
            <a:ext cx="2608658" cy="437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450000" y="757850"/>
            <a:ext cx="2808000" cy="54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Pomis di </a:t>
            </a:r>
            <a:r>
              <a:rPr lang="it" dirty="0" smtClean="0"/>
              <a:t>Invier </a:t>
            </a:r>
            <a:endParaRPr dirty="0"/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6050" y="757850"/>
            <a:ext cx="2343150" cy="382944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450000" y="1577825"/>
            <a:ext cx="2469046" cy="155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000" dirty="0" smtClean="0">
                <a:solidFill>
                  <a:srgbClr val="0000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Cualis sono?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000" dirty="0" smtClean="0">
                <a:solidFill>
                  <a:srgbClr val="0000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Cemût si clamino? Ce colôrs àno?</a:t>
            </a:r>
            <a:endParaRPr sz="2000" dirty="0">
              <a:solidFill>
                <a:srgbClr val="0000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42" name="Google Shape;142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 rot="-5400000">
            <a:off x="2497399" y="1333649"/>
            <a:ext cx="3831777" cy="267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605</Words>
  <Application>Microsoft Office PowerPoint</Application>
  <PresentationFormat>Presentazione su schermo (16:9)</PresentationFormat>
  <Paragraphs>42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Playfair Display</vt:lpstr>
      <vt:lpstr>Montserrat</vt:lpstr>
      <vt:lpstr>Oswald</vt:lpstr>
      <vt:lpstr>Pop</vt:lpstr>
      <vt:lpstr>CE GUST! ae scuvierte dal Siôr Gust  MANUELA ELLERO</vt:lpstr>
      <vt:lpstr>Leture: Gjatut al à fam</vt:lpstr>
      <vt:lpstr>Leture: Un brâf cogo</vt:lpstr>
      <vt:lpstr>Presentazione standard di PowerPoint</vt:lpstr>
      <vt:lpstr>Pipinot di nêf</vt:lpstr>
      <vt:lpstr>Presentazione standard di PowerPoint</vt:lpstr>
      <vt:lpstr>Schede didatiche: cun ce puedio mangjâlu?</vt:lpstr>
      <vt:lpstr>Presentazione standard di PowerPoint</vt:lpstr>
      <vt:lpstr>Pomis di Invier </vt:lpstr>
      <vt:lpstr>Presentazione standard di PowerPoint</vt:lpstr>
      <vt:lpstr>Poesie “Carnevâl in ligrie”</vt:lpstr>
      <vt:lpstr>Presentazione standard di PowerPoint</vt:lpstr>
      <vt:lpstr>Leture: I fruts e il mangjâ</vt:lpstr>
      <vt:lpstr>Presentazione standard di PowerPoint</vt:lpstr>
      <vt:lpstr>A mirinde sul prât</vt:lpstr>
      <vt:lpstr>Presentazione standard di PowerPoint</vt:lpstr>
      <vt:lpstr>E cumò.... Bon pitic a ducj!!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GUST! ae scuvierte dal Siôr Gust  MANUELA ELLERO</dc:title>
  <dc:creator>seven</dc:creator>
  <cp:lastModifiedBy>seven</cp:lastModifiedBy>
  <cp:revision>7</cp:revision>
  <dcterms:modified xsi:type="dcterms:W3CDTF">2023-05-16T21:56:26Z</dcterms:modified>
</cp:coreProperties>
</file>