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>
        <p:scale>
          <a:sx n="57" d="100"/>
          <a:sy n="57" d="100"/>
        </p:scale>
        <p:origin x="14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Inserisci qui una citazione”."/>
          <p:cNvSpPr txBox="1">
            <a:spLocks noGrp="1"/>
          </p:cNvSpPr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“Inserisci qui una citazione”.</a:t>
            </a:r>
          </a:p>
        </p:txBody>
      </p:sp>
      <p:sp>
        <p:nvSpPr>
          <p:cNvPr id="94" name="–Giovanni Mela"/>
          <p:cNvSpPr txBox="1">
            <a:spLocks noGrp="1"/>
          </p:cNvSpPr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–Giovanni Mela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iramidi di Giza su sfondo con tramonto"/>
          <p:cNvSpPr>
            <a:spLocks noGrp="1"/>
          </p:cNvSpPr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ramidi di Giza su sfondo con tramonto"/>
          <p:cNvSpPr>
            <a:spLocks noGrp="1"/>
          </p:cNvSpPr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ramidi di Giza su sfondo con tramonto"/>
          <p:cNvSpPr>
            <a:spLocks noGrp="1"/>
          </p:cNvSpPr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ramidi di Giza su sfondo con tramonto"/>
          <p:cNvSpPr>
            <a:spLocks noGrp="1"/>
          </p:cNvSpPr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ramidi di Giza su sfondo con tramonto"/>
          <p:cNvSpPr>
            <a:spLocks noGrp="1"/>
          </p:cNvSpPr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Primo piano di una piramide a Giza"/>
          <p:cNvSpPr>
            <a:spLocks noGrp="1"/>
          </p:cNvSpPr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finge di fronte alle piramidi di Giza con un cielo limpido azzurro sullo sfondo"/>
          <p:cNvSpPr>
            <a:spLocks noGrp="1"/>
          </p:cNvSpPr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“TUI ROS E L’UCIEL”…"/>
          <p:cNvSpPr txBox="1">
            <a:spLocks noGrp="1"/>
          </p:cNvSpPr>
          <p:nvPr>
            <p:ph type="ctrTitle"/>
          </p:nvPr>
        </p:nvSpPr>
        <p:spPr>
          <a:xfrm>
            <a:off x="2381250" y="3993519"/>
            <a:ext cx="19621500" cy="48768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17244">
              <a:lnSpc>
                <a:spcPct val="150000"/>
              </a:lnSpc>
              <a:defRPr sz="9900"/>
            </a:pPr>
            <a:r>
              <a:rPr b="1" dirty="0"/>
              <a:t>“TUI </a:t>
            </a:r>
            <a:r>
              <a:rPr lang="it-IT" b="1" dirty="0" smtClean="0"/>
              <a:t> </a:t>
            </a:r>
            <a:r>
              <a:rPr b="1" dirty="0" smtClean="0"/>
              <a:t>ROS </a:t>
            </a:r>
            <a:r>
              <a:rPr lang="it-IT" b="1" dirty="0" smtClean="0"/>
              <a:t> </a:t>
            </a:r>
            <a:r>
              <a:rPr b="1" dirty="0" smtClean="0"/>
              <a:t>E </a:t>
            </a:r>
            <a:r>
              <a:rPr lang="it-IT" b="1" dirty="0" smtClean="0"/>
              <a:t> </a:t>
            </a:r>
            <a:r>
              <a:rPr b="1" dirty="0" smtClean="0"/>
              <a:t>L’UCIEL</a:t>
            </a:r>
            <a:r>
              <a:rPr b="1" dirty="0"/>
              <a:t>”</a:t>
            </a:r>
          </a:p>
          <a:p>
            <a:pPr defTabSz="817244">
              <a:lnSpc>
                <a:spcPct val="150000"/>
              </a:lnSpc>
              <a:defRPr sz="9900"/>
            </a:pPr>
            <a:r>
              <a:rPr b="1" dirty="0"/>
              <a:t>UNE BIELE STORIE DI AMICIZIE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685" y="5659482"/>
            <a:ext cx="9448801" cy="695161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685" y="1117600"/>
            <a:ext cx="9448801" cy="43059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03" y="1117600"/>
            <a:ext cx="11609597" cy="1149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NCJE NO O DIVENTIN TUI ROS E IL SO AMI UCIEL"/>
          <p:cNvSpPr txBox="1">
            <a:spLocks noGrp="1"/>
          </p:cNvSpPr>
          <p:nvPr>
            <p:ph type="body" sz="half" idx="1"/>
          </p:nvPr>
        </p:nvSpPr>
        <p:spPr>
          <a:xfrm>
            <a:off x="2374900" y="1701800"/>
            <a:ext cx="9410700" cy="1031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pPr>
              <a:lnSpc>
                <a:spcPct val="150000"/>
              </a:lnSpc>
            </a:pPr>
            <a:r>
              <a:rPr sz="4800" b="1" dirty="0"/>
              <a:t>ANCJE </a:t>
            </a:r>
            <a:r>
              <a:rPr sz="4800" b="1" dirty="0" smtClean="0"/>
              <a:t>N</a:t>
            </a:r>
            <a:r>
              <a:rPr lang="it-IT" sz="4800" b="1" dirty="0" smtClean="0"/>
              <a:t>Ô</a:t>
            </a:r>
            <a:r>
              <a:rPr sz="4800" b="1" dirty="0" smtClean="0"/>
              <a:t> </a:t>
            </a:r>
            <a:r>
              <a:rPr lang="it-IT" sz="4800" b="1" dirty="0" smtClean="0"/>
              <a:t> </a:t>
            </a:r>
            <a:r>
              <a:rPr sz="4800" b="1" dirty="0" smtClean="0"/>
              <a:t>O D</a:t>
            </a:r>
            <a:r>
              <a:rPr lang="it-IT" sz="4800" b="1" dirty="0" smtClean="0"/>
              <a:t>E</a:t>
            </a:r>
            <a:r>
              <a:rPr sz="4800" b="1" dirty="0" smtClean="0"/>
              <a:t>VENT</a:t>
            </a:r>
            <a:r>
              <a:rPr lang="it-IT" sz="4800" b="1" dirty="0" smtClean="0"/>
              <a:t>Ì</a:t>
            </a:r>
            <a:r>
              <a:rPr sz="4800" b="1" dirty="0" smtClean="0"/>
              <a:t>N </a:t>
            </a:r>
            <a:r>
              <a:rPr sz="4800" b="1" dirty="0"/>
              <a:t>TUI </a:t>
            </a:r>
            <a:r>
              <a:rPr lang="it-IT" sz="4800" b="1" dirty="0" smtClean="0"/>
              <a:t> </a:t>
            </a:r>
            <a:r>
              <a:rPr sz="4800" b="1" dirty="0" smtClean="0"/>
              <a:t>ROS </a:t>
            </a:r>
            <a:r>
              <a:rPr lang="it-IT" sz="4800" b="1" dirty="0" smtClean="0"/>
              <a:t> </a:t>
            </a:r>
            <a:br>
              <a:rPr lang="it-IT" sz="4800" b="1" dirty="0" smtClean="0"/>
            </a:br>
            <a:r>
              <a:rPr sz="4800" b="1" dirty="0" smtClean="0"/>
              <a:t>E </a:t>
            </a:r>
            <a:r>
              <a:rPr lang="it-IT" sz="4800" b="1" dirty="0" smtClean="0"/>
              <a:t> </a:t>
            </a:r>
            <a:r>
              <a:rPr sz="4800" b="1" dirty="0" smtClean="0"/>
              <a:t>IL </a:t>
            </a:r>
            <a:r>
              <a:rPr lang="it-IT" sz="4800" b="1" dirty="0" smtClean="0"/>
              <a:t> </a:t>
            </a:r>
            <a:r>
              <a:rPr sz="4800" b="1" dirty="0" smtClean="0"/>
              <a:t>SO </a:t>
            </a:r>
            <a:r>
              <a:rPr lang="it-IT" sz="4800" b="1" dirty="0" smtClean="0"/>
              <a:t> </a:t>
            </a:r>
            <a:r>
              <a:rPr sz="4800" b="1" dirty="0" smtClean="0"/>
              <a:t>AM</a:t>
            </a:r>
            <a:r>
              <a:rPr lang="it-IT" sz="4800" b="1" dirty="0" smtClean="0"/>
              <a:t>Ì</a:t>
            </a:r>
            <a:r>
              <a:rPr sz="4800" b="1" dirty="0" smtClean="0"/>
              <a:t> </a:t>
            </a:r>
            <a:r>
              <a:rPr lang="it-IT" sz="4800" b="1" dirty="0" smtClean="0"/>
              <a:t> </a:t>
            </a:r>
            <a:r>
              <a:rPr sz="4800" b="1" dirty="0" smtClean="0"/>
              <a:t>UCIEL</a:t>
            </a:r>
            <a:endParaRPr sz="4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996" y="2414806"/>
            <a:ext cx="10383473" cy="87072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44" y="717946"/>
            <a:ext cx="13257320" cy="11934364"/>
          </a:xfrm>
          <a:prstGeom prst="rect">
            <a:avLst/>
          </a:prstGeom>
        </p:spPr>
      </p:pic>
      <p:sp>
        <p:nvSpPr>
          <p:cNvPr id="3" name="Segnaposto immagine 2"/>
          <p:cNvSpPr>
            <a:spLocks noGrp="1"/>
          </p:cNvSpPr>
          <p:nvPr>
            <p:ph type="pic" idx="21"/>
          </p:nvPr>
        </p:nvSpPr>
        <p:spPr>
          <a:xfrm>
            <a:off x="373224" y="-1909406"/>
            <a:ext cx="24384000" cy="16088930"/>
          </a:xfrm>
        </p:spPr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CCO SI METIN AL LAVOR….."/>
          <p:cNvSpPr txBox="1">
            <a:spLocks noGrp="1"/>
          </p:cNvSpPr>
          <p:nvPr>
            <p:ph type="body" sz="half" idx="1"/>
          </p:nvPr>
        </p:nvSpPr>
        <p:spPr>
          <a:xfrm>
            <a:off x="2368550" y="3242774"/>
            <a:ext cx="8622911" cy="7874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pPr>
              <a:lnSpc>
                <a:spcPct val="150000"/>
              </a:lnSpc>
            </a:pPr>
            <a:r>
              <a:rPr lang="it-IT" sz="4800" b="1" dirty="0" smtClean="0"/>
              <a:t>VE  CHE  SI  METÌN  AL  LAVÔR…..</a:t>
            </a:r>
            <a:endParaRPr lang="it-IT" sz="4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57" y="2200752"/>
            <a:ext cx="10380531" cy="87048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685" y="1117600"/>
            <a:ext cx="9381963" cy="42754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03" y="1117600"/>
            <a:ext cx="11600683" cy="114846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685" y="5638800"/>
            <a:ext cx="9381963" cy="69024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685" y="5620139"/>
            <a:ext cx="9274025" cy="682303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647" y="1117600"/>
            <a:ext cx="9300063" cy="42381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03" y="1136260"/>
            <a:ext cx="11421123" cy="1130691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NCJE NO SI VOLIN BEN COME TUI ROS E L’UCIEL"/>
          <p:cNvSpPr txBox="1">
            <a:spLocks noGrp="1"/>
          </p:cNvSpPr>
          <p:nvPr>
            <p:ph type="title"/>
          </p:nvPr>
        </p:nvSpPr>
        <p:spPr>
          <a:xfrm>
            <a:off x="1603551" y="4044950"/>
            <a:ext cx="10502901" cy="5626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75969">
              <a:defRPr sz="8836"/>
            </a:lvl1pPr>
          </a:lstStyle>
          <a:p>
            <a:pPr>
              <a:lnSpc>
                <a:spcPct val="150000"/>
              </a:lnSpc>
            </a:pPr>
            <a:r>
              <a:rPr b="1" dirty="0"/>
              <a:t>ANCJE </a:t>
            </a:r>
            <a:r>
              <a:rPr b="1" dirty="0" smtClean="0"/>
              <a:t>N</a:t>
            </a:r>
            <a:r>
              <a:rPr lang="it-IT" b="1" dirty="0" smtClean="0"/>
              <a:t>Ô</a:t>
            </a:r>
            <a:r>
              <a:rPr b="1" dirty="0" smtClean="0"/>
              <a:t> </a:t>
            </a:r>
            <a:r>
              <a:rPr b="1" dirty="0"/>
              <a:t>SI </a:t>
            </a:r>
            <a:r>
              <a:rPr b="1" dirty="0" smtClean="0"/>
              <a:t>VOL</a:t>
            </a:r>
            <a:r>
              <a:rPr lang="it-IT" b="1" dirty="0" smtClean="0"/>
              <a:t>Ì</a:t>
            </a:r>
            <a:r>
              <a:rPr b="1" dirty="0" smtClean="0"/>
              <a:t>N </a:t>
            </a:r>
            <a:r>
              <a:rPr b="1" dirty="0"/>
              <a:t>BEN COME TUI ROS E </a:t>
            </a:r>
            <a:r>
              <a:rPr lang="it-IT" b="1" dirty="0" smtClean="0"/>
              <a:t> </a:t>
            </a:r>
            <a:r>
              <a:rPr b="1" dirty="0" smtClean="0"/>
              <a:t>L’UCIEL</a:t>
            </a:r>
            <a:endParaRPr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676" y="1879600"/>
            <a:ext cx="9178154" cy="96903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IALTRIS FRUTS DE SEZION B DE SCUELE DE INFANZIE DI PAULÊT, O VIN SCUVIERT TRAVIERS CHESTE STORIE, CHE ANCJE LIS BESTIIS NUS INSEGNÎN A VOLESI BEN UN CUN CHEL ALTRI, CUN DUT CHE O SIN DIVIERS, TANT CHE PO’ NASSI  UNE BIELE E PROFONDE AMICIZI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>
              <a:lnSpc>
                <a:spcPct val="150000"/>
              </a:lnSpc>
            </a:pPr>
            <a:r>
              <a:rPr b="1" dirty="0" smtClean="0"/>
              <a:t>NOALTRIS </a:t>
            </a:r>
            <a:r>
              <a:rPr lang="it-IT" b="1" dirty="0" smtClean="0"/>
              <a:t> </a:t>
            </a:r>
            <a:r>
              <a:rPr b="1" dirty="0" smtClean="0"/>
              <a:t>FRUTS </a:t>
            </a:r>
            <a:r>
              <a:rPr lang="it-IT" b="1" dirty="0" smtClean="0"/>
              <a:t> </a:t>
            </a:r>
            <a:r>
              <a:rPr b="1" dirty="0" smtClean="0"/>
              <a:t>DE</a:t>
            </a:r>
            <a:r>
              <a:rPr lang="it-IT" b="1" dirty="0" smtClean="0"/>
              <a:t> </a:t>
            </a:r>
            <a:r>
              <a:rPr b="1" dirty="0" smtClean="0"/>
              <a:t> SEZION</a:t>
            </a:r>
            <a:r>
              <a:rPr lang="it-IT" b="1" dirty="0" smtClean="0"/>
              <a:t> </a:t>
            </a:r>
            <a:r>
              <a:rPr b="1" dirty="0" smtClean="0"/>
              <a:t> B</a:t>
            </a:r>
            <a:r>
              <a:rPr lang="it-IT" b="1" dirty="0" smtClean="0"/>
              <a:t> </a:t>
            </a:r>
            <a:r>
              <a:rPr b="1" dirty="0" smtClean="0"/>
              <a:t> </a:t>
            </a:r>
            <a:r>
              <a:rPr b="1" dirty="0"/>
              <a:t>DE SCUELE </a:t>
            </a:r>
            <a:r>
              <a:rPr lang="it-IT" b="1" dirty="0" smtClean="0"/>
              <a:t> </a:t>
            </a:r>
            <a:r>
              <a:rPr b="1" dirty="0" smtClean="0"/>
              <a:t>DE</a:t>
            </a:r>
            <a:r>
              <a:rPr lang="it-IT" b="1" dirty="0" smtClean="0"/>
              <a:t> </a:t>
            </a:r>
            <a:r>
              <a:rPr b="1" dirty="0" smtClean="0"/>
              <a:t> </a:t>
            </a:r>
            <a:r>
              <a:rPr b="1" dirty="0"/>
              <a:t>INFANZIE </a:t>
            </a:r>
            <a:r>
              <a:rPr lang="it-IT" b="1" dirty="0" smtClean="0"/>
              <a:t> </a:t>
            </a:r>
            <a:r>
              <a:rPr b="1" dirty="0" smtClean="0"/>
              <a:t>DI </a:t>
            </a:r>
            <a:r>
              <a:rPr lang="it-IT" b="1" dirty="0" smtClean="0"/>
              <a:t> </a:t>
            </a:r>
            <a:r>
              <a:rPr b="1" dirty="0" smtClean="0"/>
              <a:t>PAULÊT</a:t>
            </a:r>
            <a:r>
              <a:rPr b="1" dirty="0"/>
              <a:t>, O VIN SCUVIERT </a:t>
            </a:r>
            <a:r>
              <a:rPr lang="it-IT" b="1" dirty="0" smtClean="0"/>
              <a:t> </a:t>
            </a:r>
            <a:r>
              <a:rPr b="1" dirty="0" smtClean="0"/>
              <a:t>TRAVIERS </a:t>
            </a:r>
            <a:r>
              <a:rPr lang="it-IT" b="1" dirty="0" smtClean="0"/>
              <a:t> </a:t>
            </a:r>
            <a:r>
              <a:rPr b="1" dirty="0" smtClean="0"/>
              <a:t>CHESTE</a:t>
            </a:r>
            <a:r>
              <a:rPr lang="it-IT" b="1" dirty="0" smtClean="0"/>
              <a:t> </a:t>
            </a:r>
            <a:r>
              <a:rPr b="1" dirty="0" smtClean="0"/>
              <a:t> </a:t>
            </a:r>
            <a:r>
              <a:rPr b="1" dirty="0"/>
              <a:t>STORIE, CHE </a:t>
            </a:r>
            <a:r>
              <a:rPr lang="it-IT" b="1" dirty="0" smtClean="0"/>
              <a:t> </a:t>
            </a:r>
            <a:r>
              <a:rPr b="1" dirty="0" smtClean="0"/>
              <a:t>ANCJE</a:t>
            </a:r>
            <a:r>
              <a:rPr lang="it-IT" b="1" dirty="0" smtClean="0"/>
              <a:t> </a:t>
            </a:r>
            <a:r>
              <a:rPr b="1" dirty="0" smtClean="0"/>
              <a:t> </a:t>
            </a:r>
            <a:r>
              <a:rPr b="1" dirty="0"/>
              <a:t>LIS </a:t>
            </a:r>
            <a:r>
              <a:rPr b="1" dirty="0" smtClean="0"/>
              <a:t>BESTIIS</a:t>
            </a:r>
            <a:r>
              <a:rPr lang="it-IT" b="1" dirty="0" smtClean="0"/>
              <a:t> </a:t>
            </a:r>
            <a:r>
              <a:rPr b="1" dirty="0" smtClean="0"/>
              <a:t> </a:t>
            </a:r>
            <a:r>
              <a:rPr b="1" dirty="0"/>
              <a:t>NUS </a:t>
            </a:r>
            <a:r>
              <a:rPr b="1" dirty="0" smtClean="0"/>
              <a:t>INSEGN</a:t>
            </a:r>
            <a:r>
              <a:rPr lang="it-IT" b="1" dirty="0"/>
              <a:t>I</a:t>
            </a:r>
            <a:r>
              <a:rPr b="1" dirty="0" smtClean="0"/>
              <a:t>N </a:t>
            </a:r>
            <a:r>
              <a:rPr b="1" dirty="0"/>
              <a:t>A </a:t>
            </a:r>
            <a:r>
              <a:rPr b="1" dirty="0" smtClean="0"/>
              <a:t>VOL</a:t>
            </a:r>
            <a:r>
              <a:rPr lang="it-IT" b="1" dirty="0" smtClean="0"/>
              <a:t>Ê</a:t>
            </a:r>
            <a:r>
              <a:rPr b="1" dirty="0" smtClean="0"/>
              <a:t>SI </a:t>
            </a:r>
            <a:r>
              <a:rPr lang="it-IT" b="1" dirty="0" smtClean="0"/>
              <a:t> </a:t>
            </a:r>
            <a:r>
              <a:rPr b="1" dirty="0" smtClean="0"/>
              <a:t>BEN </a:t>
            </a:r>
            <a:r>
              <a:rPr lang="it-IT" b="1" dirty="0" smtClean="0"/>
              <a:t> </a:t>
            </a:r>
            <a:r>
              <a:rPr b="1" dirty="0" smtClean="0"/>
              <a:t>UN </a:t>
            </a:r>
            <a:r>
              <a:rPr b="1" dirty="0"/>
              <a:t>CUN CHEL ALTRI, </a:t>
            </a:r>
            <a:r>
              <a:rPr b="1" dirty="0" smtClean="0"/>
              <a:t>CUNDUT </a:t>
            </a:r>
            <a:r>
              <a:rPr b="1" dirty="0"/>
              <a:t>CHE O SIN DIVIERS, TANT </a:t>
            </a:r>
            <a:r>
              <a:rPr b="1" dirty="0" smtClean="0"/>
              <a:t>CHE</a:t>
            </a:r>
            <a:r>
              <a:rPr lang="it-IT" b="1" dirty="0" smtClean="0"/>
              <a:t> E</a:t>
            </a:r>
            <a:r>
              <a:rPr b="1" dirty="0" smtClean="0"/>
              <a:t> P</a:t>
            </a:r>
            <a:r>
              <a:rPr lang="it-IT" b="1" dirty="0" smtClean="0"/>
              <a:t>UES</a:t>
            </a:r>
            <a:r>
              <a:rPr b="1" dirty="0" smtClean="0"/>
              <a:t> </a:t>
            </a:r>
            <a:r>
              <a:rPr b="1" dirty="0"/>
              <a:t>NASSI  UNE BIELE E PROFONDE AMICIZIE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0458.jpeg" descr="IMG_0458.jpeg"/>
          <p:cNvPicPr>
            <a:picLocks noGrp="1"/>
          </p:cNvPicPr>
          <p:nvPr>
            <p:ph type="pic" idx="2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004" y="950044"/>
            <a:ext cx="16829992" cy="1181591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68" y="615820"/>
            <a:ext cx="17726682" cy="124283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7" y="590550"/>
            <a:ext cx="17877458" cy="125539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96" y="615820"/>
            <a:ext cx="17695430" cy="124089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26" y="634483"/>
            <a:ext cx="17643338" cy="123723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7" y="506135"/>
            <a:ext cx="11905083" cy="126500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 LIS NESTRIS PIČULIS MANS A REALIZÎN IL LIBRI DI “TUI ROS”"/>
          <p:cNvSpPr txBox="1">
            <a:spLocks noGrp="1"/>
          </p:cNvSpPr>
          <p:nvPr>
            <p:ph type="body" sz="half" idx="1"/>
          </p:nvPr>
        </p:nvSpPr>
        <p:spPr>
          <a:xfrm>
            <a:off x="2374900" y="1701800"/>
            <a:ext cx="9410700" cy="10312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>
              <a:lnSpc>
                <a:spcPct val="150000"/>
              </a:lnSpc>
            </a:pPr>
            <a:r>
              <a:rPr b="1" dirty="0"/>
              <a:t>CU </a:t>
            </a:r>
            <a:r>
              <a:rPr lang="it-IT" b="1" dirty="0" smtClean="0"/>
              <a:t> </a:t>
            </a:r>
            <a:r>
              <a:rPr b="1" dirty="0" smtClean="0"/>
              <a:t>LIS </a:t>
            </a:r>
            <a:r>
              <a:rPr lang="it-IT" b="1" dirty="0" smtClean="0"/>
              <a:t> </a:t>
            </a:r>
            <a:r>
              <a:rPr b="1" dirty="0" smtClean="0"/>
              <a:t>NESTRIS </a:t>
            </a:r>
            <a:r>
              <a:rPr lang="it-IT" b="1" dirty="0" smtClean="0"/>
              <a:t> </a:t>
            </a:r>
            <a:r>
              <a:rPr b="1" dirty="0" smtClean="0"/>
              <a:t>PI</a:t>
            </a:r>
            <a:r>
              <a:rPr lang="it-IT" b="1" dirty="0" smtClean="0"/>
              <a:t>Ç</a:t>
            </a:r>
            <a:r>
              <a:rPr b="1" dirty="0" smtClean="0"/>
              <a:t>ULIS </a:t>
            </a:r>
            <a:r>
              <a:rPr b="1" dirty="0"/>
              <a:t>MANS </a:t>
            </a:r>
            <a:r>
              <a:rPr lang="it-IT" b="1" dirty="0" smtClean="0"/>
              <a:t> O</a:t>
            </a:r>
            <a:r>
              <a:rPr b="1" dirty="0" smtClean="0"/>
              <a:t> </a:t>
            </a:r>
            <a:r>
              <a:rPr lang="it-IT" b="1" dirty="0" smtClean="0"/>
              <a:t> </a:t>
            </a:r>
            <a:r>
              <a:rPr b="1" dirty="0" smtClean="0"/>
              <a:t>REALIZ</a:t>
            </a:r>
            <a:r>
              <a:rPr lang="it-IT" b="1" dirty="0" smtClean="0"/>
              <a:t>Ì</a:t>
            </a:r>
            <a:r>
              <a:rPr b="1" dirty="0" smtClean="0"/>
              <a:t>N </a:t>
            </a:r>
            <a:r>
              <a:rPr lang="it-IT" b="1" dirty="0" smtClean="0"/>
              <a:t> </a:t>
            </a:r>
            <a:r>
              <a:rPr b="1" dirty="0" smtClean="0"/>
              <a:t>IL </a:t>
            </a:r>
            <a:r>
              <a:rPr lang="it-IT" b="1" dirty="0" smtClean="0"/>
              <a:t> </a:t>
            </a:r>
            <a:r>
              <a:rPr b="1" dirty="0" smtClean="0"/>
              <a:t>LIBRI </a:t>
            </a:r>
            <a:r>
              <a:rPr lang="it-IT" b="1" dirty="0" smtClean="0"/>
              <a:t> </a:t>
            </a:r>
            <a:r>
              <a:rPr b="1" dirty="0" smtClean="0"/>
              <a:t>DI </a:t>
            </a:r>
            <a:r>
              <a:rPr lang="it-IT" b="1" dirty="0" smtClean="0"/>
              <a:t> </a:t>
            </a:r>
            <a:r>
              <a:rPr b="1" dirty="0" smtClean="0"/>
              <a:t>“</a:t>
            </a:r>
            <a:r>
              <a:rPr b="1" dirty="0"/>
              <a:t>TUI </a:t>
            </a:r>
            <a:r>
              <a:rPr lang="it-IT" b="1" dirty="0" smtClean="0"/>
              <a:t> </a:t>
            </a:r>
            <a:r>
              <a:rPr b="1" dirty="0" smtClean="0"/>
              <a:t>ROS</a:t>
            </a:r>
            <a:r>
              <a:rPr dirty="0"/>
              <a:t>”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547" y="2352430"/>
            <a:ext cx="9233909" cy="77432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114</Words>
  <Application>Microsoft Office PowerPoint</Application>
  <PresentationFormat>Personalizzato</PresentationFormat>
  <Paragraphs>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Helvetica Neue</vt:lpstr>
      <vt:lpstr>Papyrus</vt:lpstr>
      <vt:lpstr>Parchment</vt:lpstr>
      <vt:lpstr>“TUI  ROS  E  L’UCIEL” UNE BIELE STORIE DI AMICIZIE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ANCJE NÔ SI VOLÌN BEN COME TUI ROS E  L’UCIEL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“TUI  ROS  E  L’UCIEL” UNE BIELE STORIE DI AMICIZIE</dc:title>
  <dc:creator>seven</dc:creator>
  <cp:lastModifiedBy>seven</cp:lastModifiedBy>
  <cp:revision>11</cp:revision>
  <dcterms:modified xsi:type="dcterms:W3CDTF">2023-05-15T14:40:09Z</dcterms:modified>
</cp:coreProperties>
</file>