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1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825" y="85874"/>
            <a:ext cx="8759174" cy="4257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8619" y="503216"/>
            <a:ext cx="2466760" cy="470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395262"/>
            <a:ext cx="8374549" cy="309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learningapps.org/view3090993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30354890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view30355023" TargetMode="External"/><Relationship Id="rId4" Type="http://schemas.openxmlformats.org/officeDocument/2006/relationships/hyperlink" Target="https://learningapps.org/view303550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30899997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earningapps.org/view3090993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419350"/>
            <a:ext cx="37564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5" dirty="0">
                <a:solidFill>
                  <a:srgbClr val="A64D78"/>
                </a:solidFill>
                <a:latin typeface="Comic Sans MS"/>
                <a:cs typeface="Comic Sans MS"/>
              </a:rPr>
              <a:t>VocabolArt</a:t>
            </a:r>
            <a:endParaRPr sz="4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101" y="0"/>
            <a:ext cx="7972425" cy="5148580"/>
            <a:chOff x="781101" y="0"/>
            <a:chExt cx="797242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101" y="0"/>
              <a:ext cx="79723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07231" y="4197849"/>
              <a:ext cx="2078355" cy="946150"/>
            </a:xfrm>
            <a:custGeom>
              <a:avLst/>
              <a:gdLst/>
              <a:ahLst/>
              <a:cxnLst/>
              <a:rect l="l" t="t" r="r" b="b"/>
              <a:pathLst>
                <a:path w="2078354" h="946150">
                  <a:moveTo>
                    <a:pt x="1787885" y="945649"/>
                  </a:moveTo>
                  <a:lnTo>
                    <a:pt x="384212" y="945649"/>
                  </a:lnTo>
                  <a:lnTo>
                    <a:pt x="368136" y="940710"/>
                  </a:lnTo>
                  <a:lnTo>
                    <a:pt x="330118" y="927601"/>
                  </a:lnTo>
                  <a:lnTo>
                    <a:pt x="294312" y="913718"/>
                  </a:lnTo>
                  <a:lnTo>
                    <a:pt x="229855" y="883681"/>
                  </a:lnTo>
                  <a:lnTo>
                    <a:pt x="190415" y="860580"/>
                  </a:lnTo>
                  <a:lnTo>
                    <a:pt x="157877" y="836894"/>
                  </a:lnTo>
                  <a:lnTo>
                    <a:pt x="113168" y="788268"/>
                  </a:lnTo>
                  <a:lnTo>
                    <a:pt x="95048" y="738795"/>
                  </a:lnTo>
                  <a:lnTo>
                    <a:pt x="95747" y="714052"/>
                  </a:lnTo>
                  <a:lnTo>
                    <a:pt x="116236" y="665171"/>
                  </a:lnTo>
                  <a:lnTo>
                    <a:pt x="161615" y="617926"/>
                  </a:lnTo>
                  <a:lnTo>
                    <a:pt x="193425" y="595226"/>
                  </a:lnTo>
                  <a:lnTo>
                    <a:pt x="231203" y="573308"/>
                  </a:lnTo>
                  <a:lnTo>
                    <a:pt x="274862" y="552294"/>
                  </a:lnTo>
                  <a:lnTo>
                    <a:pt x="324319" y="532310"/>
                  </a:lnTo>
                  <a:lnTo>
                    <a:pt x="379489" y="513479"/>
                  </a:lnTo>
                  <a:lnTo>
                    <a:pt x="440285" y="495925"/>
                  </a:lnTo>
                  <a:lnTo>
                    <a:pt x="506624" y="479772"/>
                  </a:lnTo>
                  <a:lnTo>
                    <a:pt x="0" y="0"/>
                  </a:lnTo>
                  <a:lnTo>
                    <a:pt x="850235" y="430676"/>
                  </a:lnTo>
                  <a:lnTo>
                    <a:pt x="1321342" y="430676"/>
                  </a:lnTo>
                  <a:lnTo>
                    <a:pt x="1337177" y="431804"/>
                  </a:lnTo>
                  <a:lnTo>
                    <a:pt x="1394697" y="437054"/>
                  </a:lnTo>
                  <a:lnTo>
                    <a:pt x="1450965" y="443354"/>
                  </a:lnTo>
                  <a:lnTo>
                    <a:pt x="1505832" y="450680"/>
                  </a:lnTo>
                  <a:lnTo>
                    <a:pt x="1559144" y="459004"/>
                  </a:lnTo>
                  <a:lnTo>
                    <a:pt x="1610751" y="468303"/>
                  </a:lnTo>
                  <a:lnTo>
                    <a:pt x="1660499" y="478550"/>
                  </a:lnTo>
                  <a:lnTo>
                    <a:pt x="1708238" y="489719"/>
                  </a:lnTo>
                  <a:lnTo>
                    <a:pt x="1753814" y="501786"/>
                  </a:lnTo>
                  <a:lnTo>
                    <a:pt x="1797077" y="514725"/>
                  </a:lnTo>
                  <a:lnTo>
                    <a:pt x="1837875" y="528510"/>
                  </a:lnTo>
                  <a:lnTo>
                    <a:pt x="1876055" y="543115"/>
                  </a:lnTo>
                  <a:lnTo>
                    <a:pt x="1911466" y="558516"/>
                  </a:lnTo>
                  <a:lnTo>
                    <a:pt x="1973372" y="591601"/>
                  </a:lnTo>
                  <a:lnTo>
                    <a:pt x="2022377" y="627560"/>
                  </a:lnTo>
                  <a:lnTo>
                    <a:pt x="2062707" y="675087"/>
                  </a:lnTo>
                  <a:lnTo>
                    <a:pt x="2077934" y="722831"/>
                  </a:lnTo>
                  <a:lnTo>
                    <a:pt x="2076474" y="746537"/>
                  </a:lnTo>
                  <a:lnTo>
                    <a:pt x="2056087" y="793119"/>
                  </a:lnTo>
                  <a:lnTo>
                    <a:pt x="2013317" y="837934"/>
                  </a:lnTo>
                  <a:lnTo>
                    <a:pt x="1949252" y="880187"/>
                  </a:lnTo>
                  <a:lnTo>
                    <a:pt x="1909573" y="900105"/>
                  </a:lnTo>
                  <a:lnTo>
                    <a:pt x="1864979" y="919084"/>
                  </a:lnTo>
                  <a:lnTo>
                    <a:pt x="1815604" y="937026"/>
                  </a:lnTo>
                  <a:lnTo>
                    <a:pt x="1787885" y="945649"/>
                  </a:lnTo>
                  <a:close/>
                </a:path>
                <a:path w="2078354" h="946150">
                  <a:moveTo>
                    <a:pt x="1321342" y="430676"/>
                  </a:moveTo>
                  <a:lnTo>
                    <a:pt x="850235" y="430676"/>
                  </a:lnTo>
                  <a:lnTo>
                    <a:pt x="912289" y="426605"/>
                  </a:lnTo>
                  <a:lnTo>
                    <a:pt x="974309" y="423788"/>
                  </a:lnTo>
                  <a:lnTo>
                    <a:pt x="1036141" y="422201"/>
                  </a:lnTo>
                  <a:lnTo>
                    <a:pt x="1097634" y="421817"/>
                  </a:lnTo>
                  <a:lnTo>
                    <a:pt x="1158636" y="422610"/>
                  </a:lnTo>
                  <a:lnTo>
                    <a:pt x="1218995" y="424556"/>
                  </a:lnTo>
                  <a:lnTo>
                    <a:pt x="1278559" y="427629"/>
                  </a:lnTo>
                  <a:lnTo>
                    <a:pt x="1321342" y="430676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7231" y="4197849"/>
              <a:ext cx="2078355" cy="946150"/>
            </a:xfrm>
            <a:custGeom>
              <a:avLst/>
              <a:gdLst/>
              <a:ahLst/>
              <a:cxnLst/>
              <a:rect l="l" t="t" r="r" b="b"/>
              <a:pathLst>
                <a:path w="2078354" h="946150">
                  <a:moveTo>
                    <a:pt x="0" y="0"/>
                  </a:moveTo>
                  <a:lnTo>
                    <a:pt x="850235" y="430676"/>
                  </a:lnTo>
                  <a:lnTo>
                    <a:pt x="912289" y="426605"/>
                  </a:lnTo>
                  <a:lnTo>
                    <a:pt x="974309" y="423788"/>
                  </a:lnTo>
                  <a:lnTo>
                    <a:pt x="1036141" y="422201"/>
                  </a:lnTo>
                  <a:lnTo>
                    <a:pt x="1097634" y="421817"/>
                  </a:lnTo>
                  <a:lnTo>
                    <a:pt x="1158636" y="422610"/>
                  </a:lnTo>
                  <a:lnTo>
                    <a:pt x="1218995" y="424556"/>
                  </a:lnTo>
                  <a:lnTo>
                    <a:pt x="1278559" y="427629"/>
                  </a:lnTo>
                  <a:lnTo>
                    <a:pt x="1337177" y="431804"/>
                  </a:lnTo>
                  <a:lnTo>
                    <a:pt x="1394697" y="437054"/>
                  </a:lnTo>
                  <a:lnTo>
                    <a:pt x="1450965" y="443354"/>
                  </a:lnTo>
                  <a:lnTo>
                    <a:pt x="1505832" y="450680"/>
                  </a:lnTo>
                  <a:lnTo>
                    <a:pt x="1559144" y="459004"/>
                  </a:lnTo>
                  <a:lnTo>
                    <a:pt x="1610751" y="468303"/>
                  </a:lnTo>
                  <a:lnTo>
                    <a:pt x="1660499" y="478550"/>
                  </a:lnTo>
                  <a:lnTo>
                    <a:pt x="1708238" y="489719"/>
                  </a:lnTo>
                  <a:lnTo>
                    <a:pt x="1753814" y="501786"/>
                  </a:lnTo>
                  <a:lnTo>
                    <a:pt x="1797077" y="514725"/>
                  </a:lnTo>
                  <a:lnTo>
                    <a:pt x="1837875" y="528510"/>
                  </a:lnTo>
                  <a:lnTo>
                    <a:pt x="1876055" y="543115"/>
                  </a:lnTo>
                  <a:lnTo>
                    <a:pt x="1911466" y="558516"/>
                  </a:lnTo>
                  <a:lnTo>
                    <a:pt x="1973372" y="591601"/>
                  </a:lnTo>
                  <a:lnTo>
                    <a:pt x="2022377" y="627560"/>
                  </a:lnTo>
                  <a:lnTo>
                    <a:pt x="2062707" y="675087"/>
                  </a:lnTo>
                  <a:lnTo>
                    <a:pt x="2077934" y="722831"/>
                  </a:lnTo>
                  <a:lnTo>
                    <a:pt x="2076474" y="746537"/>
                  </a:lnTo>
                  <a:lnTo>
                    <a:pt x="2056087" y="793119"/>
                  </a:lnTo>
                  <a:lnTo>
                    <a:pt x="2013317" y="837934"/>
                  </a:lnTo>
                  <a:lnTo>
                    <a:pt x="1949252" y="880187"/>
                  </a:lnTo>
                  <a:lnTo>
                    <a:pt x="1909573" y="900105"/>
                  </a:lnTo>
                  <a:lnTo>
                    <a:pt x="1864979" y="919084"/>
                  </a:lnTo>
                  <a:lnTo>
                    <a:pt x="1815604" y="937026"/>
                  </a:lnTo>
                  <a:lnTo>
                    <a:pt x="1787885" y="945649"/>
                  </a:lnTo>
                </a:path>
                <a:path w="2078354" h="946150">
                  <a:moveTo>
                    <a:pt x="384212" y="945649"/>
                  </a:moveTo>
                  <a:lnTo>
                    <a:pt x="330118" y="927601"/>
                  </a:lnTo>
                  <a:lnTo>
                    <a:pt x="294312" y="913718"/>
                  </a:lnTo>
                  <a:lnTo>
                    <a:pt x="229855" y="883681"/>
                  </a:lnTo>
                  <a:lnTo>
                    <a:pt x="190415" y="860580"/>
                  </a:lnTo>
                  <a:lnTo>
                    <a:pt x="157877" y="836894"/>
                  </a:lnTo>
                  <a:lnTo>
                    <a:pt x="113168" y="788268"/>
                  </a:lnTo>
                  <a:lnTo>
                    <a:pt x="95048" y="738795"/>
                  </a:lnTo>
                  <a:lnTo>
                    <a:pt x="95747" y="714052"/>
                  </a:lnTo>
                  <a:lnTo>
                    <a:pt x="116236" y="665171"/>
                  </a:lnTo>
                  <a:lnTo>
                    <a:pt x="161615" y="617926"/>
                  </a:lnTo>
                  <a:lnTo>
                    <a:pt x="193425" y="595226"/>
                  </a:lnTo>
                  <a:lnTo>
                    <a:pt x="231203" y="573308"/>
                  </a:lnTo>
                  <a:lnTo>
                    <a:pt x="274862" y="552294"/>
                  </a:lnTo>
                  <a:lnTo>
                    <a:pt x="324319" y="532310"/>
                  </a:lnTo>
                  <a:lnTo>
                    <a:pt x="379489" y="513479"/>
                  </a:lnTo>
                  <a:lnTo>
                    <a:pt x="440285" y="495925"/>
                  </a:lnTo>
                  <a:lnTo>
                    <a:pt x="506624" y="479772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65347" y="4802163"/>
            <a:ext cx="8750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CJADREE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57937" y="3071312"/>
            <a:ext cx="868044" cy="410209"/>
            <a:chOff x="6657937" y="3071312"/>
            <a:chExt cx="868044" cy="410209"/>
          </a:xfrm>
        </p:grpSpPr>
        <p:sp>
          <p:nvSpPr>
            <p:cNvPr id="8" name="object 8"/>
            <p:cNvSpPr/>
            <p:nvPr/>
          </p:nvSpPr>
          <p:spPr>
            <a:xfrm>
              <a:off x="6662700" y="3076075"/>
              <a:ext cx="858519" cy="400685"/>
            </a:xfrm>
            <a:custGeom>
              <a:avLst/>
              <a:gdLst/>
              <a:ahLst/>
              <a:cxnLst/>
              <a:rect l="l" t="t" r="r" b="b"/>
              <a:pathLst>
                <a:path w="858520" h="400685">
                  <a:moveTo>
                    <a:pt x="720377" y="400194"/>
                  </a:moveTo>
                  <a:lnTo>
                    <a:pt x="138113" y="400194"/>
                  </a:lnTo>
                  <a:lnTo>
                    <a:pt x="101397" y="393046"/>
                  </a:lnTo>
                  <a:lnTo>
                    <a:pt x="68405" y="372875"/>
                  </a:lnTo>
                  <a:lnTo>
                    <a:pt x="40452" y="341587"/>
                  </a:lnTo>
                  <a:lnTo>
                    <a:pt x="18856" y="301089"/>
                  </a:lnTo>
                  <a:lnTo>
                    <a:pt x="4933" y="253290"/>
                  </a:lnTo>
                  <a:lnTo>
                    <a:pt x="0" y="200096"/>
                  </a:lnTo>
                  <a:lnTo>
                    <a:pt x="4933" y="146903"/>
                  </a:lnTo>
                  <a:lnTo>
                    <a:pt x="18856" y="99104"/>
                  </a:lnTo>
                  <a:lnTo>
                    <a:pt x="40452" y="58607"/>
                  </a:lnTo>
                  <a:lnTo>
                    <a:pt x="68405" y="27319"/>
                  </a:lnTo>
                  <a:lnTo>
                    <a:pt x="101397" y="7147"/>
                  </a:lnTo>
                  <a:lnTo>
                    <a:pt x="138113" y="0"/>
                  </a:lnTo>
                  <a:lnTo>
                    <a:pt x="720377" y="0"/>
                  </a:lnTo>
                  <a:lnTo>
                    <a:pt x="790086" y="27319"/>
                  </a:lnTo>
                  <a:lnTo>
                    <a:pt x="818039" y="58607"/>
                  </a:lnTo>
                  <a:lnTo>
                    <a:pt x="839635" y="99104"/>
                  </a:lnTo>
                  <a:lnTo>
                    <a:pt x="853558" y="146903"/>
                  </a:lnTo>
                  <a:lnTo>
                    <a:pt x="858492" y="200096"/>
                  </a:lnTo>
                  <a:lnTo>
                    <a:pt x="853558" y="253290"/>
                  </a:lnTo>
                  <a:lnTo>
                    <a:pt x="839635" y="301089"/>
                  </a:lnTo>
                  <a:lnTo>
                    <a:pt x="818039" y="341587"/>
                  </a:lnTo>
                  <a:lnTo>
                    <a:pt x="790086" y="372875"/>
                  </a:lnTo>
                  <a:lnTo>
                    <a:pt x="757094" y="393046"/>
                  </a:lnTo>
                  <a:lnTo>
                    <a:pt x="720377" y="400194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62700" y="3076075"/>
              <a:ext cx="858519" cy="400685"/>
            </a:xfrm>
            <a:custGeom>
              <a:avLst/>
              <a:gdLst/>
              <a:ahLst/>
              <a:cxnLst/>
              <a:rect l="l" t="t" r="r" b="b"/>
              <a:pathLst>
                <a:path w="858520" h="400685">
                  <a:moveTo>
                    <a:pt x="138113" y="0"/>
                  </a:moveTo>
                  <a:lnTo>
                    <a:pt x="720377" y="0"/>
                  </a:lnTo>
                  <a:lnTo>
                    <a:pt x="757094" y="7147"/>
                  </a:lnTo>
                  <a:lnTo>
                    <a:pt x="790086" y="27319"/>
                  </a:lnTo>
                  <a:lnTo>
                    <a:pt x="818039" y="58607"/>
                  </a:lnTo>
                  <a:lnTo>
                    <a:pt x="839635" y="99104"/>
                  </a:lnTo>
                  <a:lnTo>
                    <a:pt x="853558" y="146903"/>
                  </a:lnTo>
                  <a:lnTo>
                    <a:pt x="858492" y="200096"/>
                  </a:lnTo>
                  <a:lnTo>
                    <a:pt x="853558" y="253290"/>
                  </a:lnTo>
                  <a:lnTo>
                    <a:pt x="839635" y="301089"/>
                  </a:lnTo>
                  <a:lnTo>
                    <a:pt x="818039" y="341587"/>
                  </a:lnTo>
                  <a:lnTo>
                    <a:pt x="790086" y="372875"/>
                  </a:lnTo>
                  <a:lnTo>
                    <a:pt x="757094" y="393046"/>
                  </a:lnTo>
                  <a:lnTo>
                    <a:pt x="720377" y="400194"/>
                  </a:lnTo>
                  <a:lnTo>
                    <a:pt x="138113" y="400194"/>
                  </a:lnTo>
                  <a:lnTo>
                    <a:pt x="68405" y="372875"/>
                  </a:lnTo>
                  <a:lnTo>
                    <a:pt x="40452" y="341587"/>
                  </a:lnTo>
                  <a:lnTo>
                    <a:pt x="18856" y="301089"/>
                  </a:lnTo>
                  <a:lnTo>
                    <a:pt x="4933" y="253290"/>
                  </a:lnTo>
                  <a:lnTo>
                    <a:pt x="0" y="200096"/>
                  </a:lnTo>
                  <a:lnTo>
                    <a:pt x="4933" y="146903"/>
                  </a:lnTo>
                  <a:lnTo>
                    <a:pt x="18856" y="99104"/>
                  </a:lnTo>
                  <a:lnTo>
                    <a:pt x="40452" y="58607"/>
                  </a:lnTo>
                  <a:lnTo>
                    <a:pt x="68405" y="27319"/>
                  </a:lnTo>
                  <a:lnTo>
                    <a:pt x="101397" y="7147"/>
                  </a:lnTo>
                  <a:lnTo>
                    <a:pt x="138113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76185" y="3151585"/>
            <a:ext cx="4102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5" dirty="0" smtClean="0">
                <a:latin typeface="Arial"/>
                <a:cs typeface="Arial"/>
              </a:rPr>
              <a:t>J</a:t>
            </a:r>
            <a:r>
              <a:rPr sz="1400" b="1" spc="-5" dirty="0" smtClean="0">
                <a:latin typeface="Arial"/>
                <a:cs typeface="Arial"/>
              </a:rPr>
              <a:t>ET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75810" y="2312736"/>
            <a:ext cx="1807210" cy="795655"/>
            <a:chOff x="1975810" y="2312736"/>
            <a:chExt cx="1807210" cy="795655"/>
          </a:xfrm>
        </p:grpSpPr>
        <p:sp>
          <p:nvSpPr>
            <p:cNvPr id="12" name="object 12"/>
            <p:cNvSpPr/>
            <p:nvPr/>
          </p:nvSpPr>
          <p:spPr>
            <a:xfrm>
              <a:off x="1980573" y="2317498"/>
              <a:ext cx="1797685" cy="786130"/>
            </a:xfrm>
            <a:custGeom>
              <a:avLst/>
              <a:gdLst/>
              <a:ahLst/>
              <a:cxnLst/>
              <a:rect l="l" t="t" r="r" b="b"/>
              <a:pathLst>
                <a:path w="1797685" h="786130">
                  <a:moveTo>
                    <a:pt x="330475" y="786084"/>
                  </a:moveTo>
                  <a:lnTo>
                    <a:pt x="287249" y="782247"/>
                  </a:lnTo>
                  <a:lnTo>
                    <a:pt x="223361" y="763378"/>
                  </a:lnTo>
                  <a:lnTo>
                    <a:pt x="189471" y="730763"/>
                  </a:lnTo>
                  <a:lnTo>
                    <a:pt x="183743" y="709745"/>
                  </a:lnTo>
                  <a:lnTo>
                    <a:pt x="185477" y="685821"/>
                  </a:lnTo>
                  <a:lnTo>
                    <a:pt x="211275" y="629971"/>
                  </a:lnTo>
                  <a:lnTo>
                    <a:pt x="235315" y="598398"/>
                  </a:lnTo>
                  <a:lnTo>
                    <a:pt x="266764" y="564629"/>
                  </a:lnTo>
                  <a:lnTo>
                    <a:pt x="305610" y="528843"/>
                  </a:lnTo>
                  <a:lnTo>
                    <a:pt x="351840" y="491216"/>
                  </a:lnTo>
                  <a:lnTo>
                    <a:pt x="405441" y="451925"/>
                  </a:lnTo>
                  <a:lnTo>
                    <a:pt x="0" y="358119"/>
                  </a:lnTo>
                  <a:lnTo>
                    <a:pt x="656331" y="301991"/>
                  </a:lnTo>
                  <a:lnTo>
                    <a:pt x="708345" y="275551"/>
                  </a:lnTo>
                  <a:lnTo>
                    <a:pt x="761039" y="250003"/>
                  </a:lnTo>
                  <a:lnTo>
                    <a:pt x="814240" y="225398"/>
                  </a:lnTo>
                  <a:lnTo>
                    <a:pt x="867774" y="201787"/>
                  </a:lnTo>
                  <a:lnTo>
                    <a:pt x="921467" y="179218"/>
                  </a:lnTo>
                  <a:lnTo>
                    <a:pt x="975145" y="157743"/>
                  </a:lnTo>
                  <a:lnTo>
                    <a:pt x="1028634" y="137412"/>
                  </a:lnTo>
                  <a:lnTo>
                    <a:pt x="1081761" y="118274"/>
                  </a:lnTo>
                  <a:lnTo>
                    <a:pt x="1134351" y="100381"/>
                  </a:lnTo>
                  <a:lnTo>
                    <a:pt x="1186230" y="83781"/>
                  </a:lnTo>
                  <a:lnTo>
                    <a:pt x="1237225" y="68526"/>
                  </a:lnTo>
                  <a:lnTo>
                    <a:pt x="1287162" y="54665"/>
                  </a:lnTo>
                  <a:lnTo>
                    <a:pt x="1335866" y="42249"/>
                  </a:lnTo>
                  <a:lnTo>
                    <a:pt x="1383165" y="31328"/>
                  </a:lnTo>
                  <a:lnTo>
                    <a:pt x="1428883" y="21951"/>
                  </a:lnTo>
                  <a:lnTo>
                    <a:pt x="1472847" y="14170"/>
                  </a:lnTo>
                  <a:lnTo>
                    <a:pt x="1514883" y="8034"/>
                  </a:lnTo>
                  <a:lnTo>
                    <a:pt x="1554817" y="3593"/>
                  </a:lnTo>
                  <a:lnTo>
                    <a:pt x="1627685" y="0"/>
                  </a:lnTo>
                  <a:lnTo>
                    <a:pt x="1660271" y="946"/>
                  </a:lnTo>
                  <a:lnTo>
                    <a:pt x="1725426" y="10728"/>
                  </a:lnTo>
                  <a:lnTo>
                    <a:pt x="1774929" y="34292"/>
                  </a:lnTo>
                  <a:lnTo>
                    <a:pt x="1796798" y="69587"/>
                  </a:lnTo>
                  <a:lnTo>
                    <a:pt x="1797623" y="91190"/>
                  </a:lnTo>
                  <a:lnTo>
                    <a:pt x="1791842" y="115192"/>
                  </a:lnTo>
                  <a:lnTo>
                    <a:pt x="1760866" y="169686"/>
                  </a:lnTo>
                  <a:lnTo>
                    <a:pt x="1735874" y="199822"/>
                  </a:lnTo>
                  <a:lnTo>
                    <a:pt x="1704680" y="231648"/>
                  </a:lnTo>
                  <a:lnTo>
                    <a:pt x="1667385" y="264986"/>
                  </a:lnTo>
                  <a:lnTo>
                    <a:pt x="1624091" y="299657"/>
                  </a:lnTo>
                  <a:lnTo>
                    <a:pt x="1574897" y="335486"/>
                  </a:lnTo>
                  <a:lnTo>
                    <a:pt x="1519905" y="372293"/>
                  </a:lnTo>
                  <a:lnTo>
                    <a:pt x="1459217" y="409902"/>
                  </a:lnTo>
                  <a:lnTo>
                    <a:pt x="1414342" y="436068"/>
                  </a:lnTo>
                  <a:lnTo>
                    <a:pt x="1368174" y="461729"/>
                  </a:lnTo>
                  <a:lnTo>
                    <a:pt x="1320873" y="486830"/>
                  </a:lnTo>
                  <a:lnTo>
                    <a:pt x="1272598" y="511316"/>
                  </a:lnTo>
                  <a:lnTo>
                    <a:pt x="1223506" y="535131"/>
                  </a:lnTo>
                  <a:lnTo>
                    <a:pt x="1173757" y="558219"/>
                  </a:lnTo>
                  <a:lnTo>
                    <a:pt x="1123509" y="580526"/>
                  </a:lnTo>
                  <a:lnTo>
                    <a:pt x="1072921" y="601996"/>
                  </a:lnTo>
                  <a:lnTo>
                    <a:pt x="1022152" y="622573"/>
                  </a:lnTo>
                  <a:lnTo>
                    <a:pt x="971361" y="642203"/>
                  </a:lnTo>
                  <a:lnTo>
                    <a:pt x="920706" y="660829"/>
                  </a:lnTo>
                  <a:lnTo>
                    <a:pt x="870345" y="678397"/>
                  </a:lnTo>
                  <a:lnTo>
                    <a:pt x="820439" y="694852"/>
                  </a:lnTo>
                  <a:lnTo>
                    <a:pt x="771144" y="710137"/>
                  </a:lnTo>
                  <a:lnTo>
                    <a:pt x="722621" y="724197"/>
                  </a:lnTo>
                  <a:lnTo>
                    <a:pt x="675028" y="736978"/>
                  </a:lnTo>
                  <a:lnTo>
                    <a:pt x="628523" y="748423"/>
                  </a:lnTo>
                  <a:lnTo>
                    <a:pt x="583265" y="758477"/>
                  </a:lnTo>
                  <a:lnTo>
                    <a:pt x="539413" y="767086"/>
                  </a:lnTo>
                  <a:lnTo>
                    <a:pt x="497126" y="774193"/>
                  </a:lnTo>
                  <a:lnTo>
                    <a:pt x="456562" y="779743"/>
                  </a:lnTo>
                  <a:lnTo>
                    <a:pt x="417880" y="783681"/>
                  </a:lnTo>
                  <a:lnTo>
                    <a:pt x="381239" y="785952"/>
                  </a:lnTo>
                  <a:lnTo>
                    <a:pt x="330475" y="786084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80573" y="2317498"/>
              <a:ext cx="1797685" cy="786130"/>
            </a:xfrm>
            <a:custGeom>
              <a:avLst/>
              <a:gdLst/>
              <a:ahLst/>
              <a:cxnLst/>
              <a:rect l="l" t="t" r="r" b="b"/>
              <a:pathLst>
                <a:path w="1797685" h="786130">
                  <a:moveTo>
                    <a:pt x="0" y="358119"/>
                  </a:moveTo>
                  <a:lnTo>
                    <a:pt x="656331" y="301991"/>
                  </a:lnTo>
                  <a:lnTo>
                    <a:pt x="708345" y="275551"/>
                  </a:lnTo>
                  <a:lnTo>
                    <a:pt x="761039" y="250003"/>
                  </a:lnTo>
                  <a:lnTo>
                    <a:pt x="814240" y="225398"/>
                  </a:lnTo>
                  <a:lnTo>
                    <a:pt x="867774" y="201787"/>
                  </a:lnTo>
                  <a:lnTo>
                    <a:pt x="921467" y="179218"/>
                  </a:lnTo>
                  <a:lnTo>
                    <a:pt x="975145" y="157743"/>
                  </a:lnTo>
                  <a:lnTo>
                    <a:pt x="1028634" y="137412"/>
                  </a:lnTo>
                  <a:lnTo>
                    <a:pt x="1081761" y="118274"/>
                  </a:lnTo>
                  <a:lnTo>
                    <a:pt x="1134351" y="100381"/>
                  </a:lnTo>
                  <a:lnTo>
                    <a:pt x="1186230" y="83781"/>
                  </a:lnTo>
                  <a:lnTo>
                    <a:pt x="1237225" y="68526"/>
                  </a:lnTo>
                  <a:lnTo>
                    <a:pt x="1287162" y="54665"/>
                  </a:lnTo>
                  <a:lnTo>
                    <a:pt x="1335866" y="42249"/>
                  </a:lnTo>
                  <a:lnTo>
                    <a:pt x="1383165" y="31328"/>
                  </a:lnTo>
                  <a:lnTo>
                    <a:pt x="1428883" y="21951"/>
                  </a:lnTo>
                  <a:lnTo>
                    <a:pt x="1472847" y="14170"/>
                  </a:lnTo>
                  <a:lnTo>
                    <a:pt x="1514883" y="8034"/>
                  </a:lnTo>
                  <a:lnTo>
                    <a:pt x="1554817" y="3593"/>
                  </a:lnTo>
                  <a:lnTo>
                    <a:pt x="1627685" y="0"/>
                  </a:lnTo>
                  <a:lnTo>
                    <a:pt x="1660271" y="946"/>
                  </a:lnTo>
                  <a:lnTo>
                    <a:pt x="1725426" y="10728"/>
                  </a:lnTo>
                  <a:lnTo>
                    <a:pt x="1774929" y="34292"/>
                  </a:lnTo>
                  <a:lnTo>
                    <a:pt x="1796798" y="69587"/>
                  </a:lnTo>
                  <a:lnTo>
                    <a:pt x="1797623" y="91190"/>
                  </a:lnTo>
                  <a:lnTo>
                    <a:pt x="1791842" y="115192"/>
                  </a:lnTo>
                  <a:lnTo>
                    <a:pt x="1760866" y="169686"/>
                  </a:lnTo>
                  <a:lnTo>
                    <a:pt x="1735874" y="199822"/>
                  </a:lnTo>
                  <a:lnTo>
                    <a:pt x="1704680" y="231648"/>
                  </a:lnTo>
                  <a:lnTo>
                    <a:pt x="1667385" y="264986"/>
                  </a:lnTo>
                  <a:lnTo>
                    <a:pt x="1624091" y="299657"/>
                  </a:lnTo>
                  <a:lnTo>
                    <a:pt x="1574897" y="335486"/>
                  </a:lnTo>
                  <a:lnTo>
                    <a:pt x="1519905" y="372293"/>
                  </a:lnTo>
                  <a:lnTo>
                    <a:pt x="1459217" y="409902"/>
                  </a:lnTo>
                  <a:lnTo>
                    <a:pt x="1414342" y="436068"/>
                  </a:lnTo>
                  <a:lnTo>
                    <a:pt x="1368174" y="461729"/>
                  </a:lnTo>
                  <a:lnTo>
                    <a:pt x="1320873" y="486830"/>
                  </a:lnTo>
                  <a:lnTo>
                    <a:pt x="1272598" y="511316"/>
                  </a:lnTo>
                  <a:lnTo>
                    <a:pt x="1223506" y="535131"/>
                  </a:lnTo>
                  <a:lnTo>
                    <a:pt x="1173757" y="558219"/>
                  </a:lnTo>
                  <a:lnTo>
                    <a:pt x="1123509" y="580526"/>
                  </a:lnTo>
                  <a:lnTo>
                    <a:pt x="1072921" y="601996"/>
                  </a:lnTo>
                  <a:lnTo>
                    <a:pt x="1022152" y="622573"/>
                  </a:lnTo>
                  <a:lnTo>
                    <a:pt x="971361" y="642203"/>
                  </a:lnTo>
                  <a:lnTo>
                    <a:pt x="920706" y="660829"/>
                  </a:lnTo>
                  <a:lnTo>
                    <a:pt x="870345" y="678397"/>
                  </a:lnTo>
                  <a:lnTo>
                    <a:pt x="820439" y="694852"/>
                  </a:lnTo>
                  <a:lnTo>
                    <a:pt x="771144" y="710137"/>
                  </a:lnTo>
                  <a:lnTo>
                    <a:pt x="722621" y="724197"/>
                  </a:lnTo>
                  <a:lnTo>
                    <a:pt x="675028" y="736978"/>
                  </a:lnTo>
                  <a:lnTo>
                    <a:pt x="628523" y="748423"/>
                  </a:lnTo>
                  <a:lnTo>
                    <a:pt x="583265" y="758477"/>
                  </a:lnTo>
                  <a:lnTo>
                    <a:pt x="539413" y="767086"/>
                  </a:lnTo>
                  <a:lnTo>
                    <a:pt x="497126" y="774193"/>
                  </a:lnTo>
                  <a:lnTo>
                    <a:pt x="456562" y="779743"/>
                  </a:lnTo>
                  <a:lnTo>
                    <a:pt x="417880" y="783681"/>
                  </a:lnTo>
                  <a:lnTo>
                    <a:pt x="330475" y="786084"/>
                  </a:lnTo>
                  <a:lnTo>
                    <a:pt x="287249" y="782247"/>
                  </a:lnTo>
                  <a:lnTo>
                    <a:pt x="223361" y="763378"/>
                  </a:lnTo>
                  <a:lnTo>
                    <a:pt x="189471" y="730763"/>
                  </a:lnTo>
                  <a:lnTo>
                    <a:pt x="183743" y="709745"/>
                  </a:lnTo>
                  <a:lnTo>
                    <a:pt x="185477" y="685821"/>
                  </a:lnTo>
                  <a:lnTo>
                    <a:pt x="211275" y="629971"/>
                  </a:lnTo>
                  <a:lnTo>
                    <a:pt x="235315" y="598398"/>
                  </a:lnTo>
                  <a:lnTo>
                    <a:pt x="266764" y="564629"/>
                  </a:lnTo>
                  <a:lnTo>
                    <a:pt x="305610" y="528843"/>
                  </a:lnTo>
                  <a:lnTo>
                    <a:pt x="351840" y="491216"/>
                  </a:lnTo>
                  <a:lnTo>
                    <a:pt x="405441" y="451925"/>
                  </a:lnTo>
                  <a:lnTo>
                    <a:pt x="0" y="35811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 rot="20280000">
            <a:off x="2439126" y="2649112"/>
            <a:ext cx="95584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5" dirty="0">
                <a:latin typeface="Arial"/>
                <a:cs typeface="Arial"/>
              </a:rPr>
              <a:t>SUIEMANS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09687" y="47037"/>
            <a:ext cx="1031240" cy="624840"/>
            <a:chOff x="4509687" y="47037"/>
            <a:chExt cx="1031240" cy="624840"/>
          </a:xfrm>
        </p:grpSpPr>
        <p:sp>
          <p:nvSpPr>
            <p:cNvPr id="16" name="object 16"/>
            <p:cNvSpPr/>
            <p:nvPr/>
          </p:nvSpPr>
          <p:spPr>
            <a:xfrm>
              <a:off x="4514450" y="51799"/>
              <a:ext cx="1021715" cy="615315"/>
            </a:xfrm>
            <a:custGeom>
              <a:avLst/>
              <a:gdLst/>
              <a:ahLst/>
              <a:cxnLst/>
              <a:rect l="l" t="t" r="r" b="b"/>
              <a:pathLst>
                <a:path w="1021714" h="615315">
                  <a:moveTo>
                    <a:pt x="305073" y="615074"/>
                  </a:moveTo>
                  <a:lnTo>
                    <a:pt x="170199" y="325499"/>
                  </a:lnTo>
                  <a:lnTo>
                    <a:pt x="0" y="325499"/>
                  </a:lnTo>
                  <a:lnTo>
                    <a:pt x="0" y="0"/>
                  </a:lnTo>
                  <a:lnTo>
                    <a:pt x="1021199" y="0"/>
                  </a:lnTo>
                  <a:lnTo>
                    <a:pt x="1021199" y="325499"/>
                  </a:lnTo>
                  <a:lnTo>
                    <a:pt x="425499" y="325499"/>
                  </a:lnTo>
                  <a:lnTo>
                    <a:pt x="305073" y="615074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14450" y="51799"/>
              <a:ext cx="1021715" cy="615315"/>
            </a:xfrm>
            <a:custGeom>
              <a:avLst/>
              <a:gdLst/>
              <a:ahLst/>
              <a:cxnLst/>
              <a:rect l="l" t="t" r="r" b="b"/>
              <a:pathLst>
                <a:path w="1021714" h="615315">
                  <a:moveTo>
                    <a:pt x="0" y="0"/>
                  </a:moveTo>
                  <a:lnTo>
                    <a:pt x="170199" y="0"/>
                  </a:lnTo>
                  <a:lnTo>
                    <a:pt x="425499" y="0"/>
                  </a:lnTo>
                  <a:lnTo>
                    <a:pt x="1021199" y="0"/>
                  </a:lnTo>
                  <a:lnTo>
                    <a:pt x="1021199" y="189874"/>
                  </a:lnTo>
                  <a:lnTo>
                    <a:pt x="1021199" y="271249"/>
                  </a:lnTo>
                  <a:lnTo>
                    <a:pt x="1021199" y="325499"/>
                  </a:lnTo>
                  <a:lnTo>
                    <a:pt x="425499" y="325499"/>
                  </a:lnTo>
                  <a:lnTo>
                    <a:pt x="305073" y="615074"/>
                  </a:lnTo>
                  <a:lnTo>
                    <a:pt x="170199" y="325499"/>
                  </a:lnTo>
                  <a:lnTo>
                    <a:pt x="0" y="325499"/>
                  </a:lnTo>
                  <a:lnTo>
                    <a:pt x="0" y="271249"/>
                  </a:lnTo>
                  <a:lnTo>
                    <a:pt x="0" y="189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87475" y="89963"/>
            <a:ext cx="716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CUADRI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52287" y="69237"/>
            <a:ext cx="868680" cy="309245"/>
            <a:chOff x="2452287" y="69237"/>
            <a:chExt cx="868680" cy="309245"/>
          </a:xfrm>
        </p:grpSpPr>
        <p:sp>
          <p:nvSpPr>
            <p:cNvPr id="20" name="object 20"/>
            <p:cNvSpPr/>
            <p:nvPr/>
          </p:nvSpPr>
          <p:spPr>
            <a:xfrm>
              <a:off x="2457050" y="74000"/>
              <a:ext cx="859155" cy="299720"/>
            </a:xfrm>
            <a:custGeom>
              <a:avLst/>
              <a:gdLst/>
              <a:ahLst/>
              <a:cxnLst/>
              <a:rect l="l" t="t" r="r" b="b"/>
              <a:pathLst>
                <a:path w="859154" h="299720">
                  <a:moveTo>
                    <a:pt x="814199" y="266399"/>
                  </a:moveTo>
                  <a:lnTo>
                    <a:pt x="44399" y="266399"/>
                  </a:lnTo>
                  <a:lnTo>
                    <a:pt x="27117" y="262910"/>
                  </a:lnTo>
                  <a:lnTo>
                    <a:pt x="13004" y="253395"/>
                  </a:lnTo>
                  <a:lnTo>
                    <a:pt x="3489" y="239282"/>
                  </a:lnTo>
                  <a:lnTo>
                    <a:pt x="0" y="221999"/>
                  </a:lnTo>
                  <a:lnTo>
                    <a:pt x="0" y="44399"/>
                  </a:lnTo>
                  <a:lnTo>
                    <a:pt x="3489" y="27117"/>
                  </a:lnTo>
                  <a:lnTo>
                    <a:pt x="13004" y="13004"/>
                  </a:lnTo>
                  <a:lnTo>
                    <a:pt x="27117" y="3489"/>
                  </a:lnTo>
                  <a:lnTo>
                    <a:pt x="44399" y="0"/>
                  </a:lnTo>
                  <a:lnTo>
                    <a:pt x="814199" y="0"/>
                  </a:lnTo>
                  <a:lnTo>
                    <a:pt x="851140" y="19766"/>
                  </a:lnTo>
                  <a:lnTo>
                    <a:pt x="858599" y="44399"/>
                  </a:lnTo>
                  <a:lnTo>
                    <a:pt x="858599" y="221999"/>
                  </a:lnTo>
                  <a:lnTo>
                    <a:pt x="855110" y="239282"/>
                  </a:lnTo>
                  <a:lnTo>
                    <a:pt x="845595" y="253395"/>
                  </a:lnTo>
                  <a:lnTo>
                    <a:pt x="831482" y="262910"/>
                  </a:lnTo>
                  <a:lnTo>
                    <a:pt x="814199" y="266399"/>
                  </a:lnTo>
                  <a:close/>
                </a:path>
                <a:path w="859154" h="299720">
                  <a:moveTo>
                    <a:pt x="250427" y="299699"/>
                  </a:moveTo>
                  <a:lnTo>
                    <a:pt x="143099" y="266399"/>
                  </a:lnTo>
                  <a:lnTo>
                    <a:pt x="357749" y="266399"/>
                  </a:lnTo>
                  <a:lnTo>
                    <a:pt x="250427" y="2996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7050" y="74000"/>
              <a:ext cx="859155" cy="299720"/>
            </a:xfrm>
            <a:custGeom>
              <a:avLst/>
              <a:gdLst/>
              <a:ahLst/>
              <a:cxnLst/>
              <a:rect l="l" t="t" r="r" b="b"/>
              <a:pathLst>
                <a:path w="859154" h="299720">
                  <a:moveTo>
                    <a:pt x="0" y="44399"/>
                  </a:moveTo>
                  <a:lnTo>
                    <a:pt x="3489" y="27117"/>
                  </a:lnTo>
                  <a:lnTo>
                    <a:pt x="13004" y="13004"/>
                  </a:lnTo>
                  <a:lnTo>
                    <a:pt x="27117" y="3489"/>
                  </a:lnTo>
                  <a:lnTo>
                    <a:pt x="44399" y="0"/>
                  </a:lnTo>
                  <a:lnTo>
                    <a:pt x="143099" y="0"/>
                  </a:lnTo>
                  <a:lnTo>
                    <a:pt x="357749" y="0"/>
                  </a:lnTo>
                  <a:lnTo>
                    <a:pt x="814199" y="0"/>
                  </a:lnTo>
                  <a:lnTo>
                    <a:pt x="822902" y="861"/>
                  </a:lnTo>
                  <a:lnTo>
                    <a:pt x="855220" y="27408"/>
                  </a:lnTo>
                  <a:lnTo>
                    <a:pt x="858599" y="44399"/>
                  </a:lnTo>
                  <a:lnTo>
                    <a:pt x="858599" y="155399"/>
                  </a:lnTo>
                  <a:lnTo>
                    <a:pt x="858599" y="221999"/>
                  </a:lnTo>
                  <a:lnTo>
                    <a:pt x="855110" y="239282"/>
                  </a:lnTo>
                  <a:lnTo>
                    <a:pt x="845595" y="253395"/>
                  </a:lnTo>
                  <a:lnTo>
                    <a:pt x="831482" y="262910"/>
                  </a:lnTo>
                  <a:lnTo>
                    <a:pt x="814199" y="266399"/>
                  </a:lnTo>
                  <a:lnTo>
                    <a:pt x="357749" y="266399"/>
                  </a:lnTo>
                  <a:lnTo>
                    <a:pt x="250427" y="299699"/>
                  </a:lnTo>
                  <a:lnTo>
                    <a:pt x="143099" y="266399"/>
                  </a:lnTo>
                  <a:lnTo>
                    <a:pt x="44399" y="266399"/>
                  </a:lnTo>
                  <a:lnTo>
                    <a:pt x="27117" y="262910"/>
                  </a:lnTo>
                  <a:lnTo>
                    <a:pt x="13004" y="253395"/>
                  </a:lnTo>
                  <a:lnTo>
                    <a:pt x="3489" y="239282"/>
                  </a:lnTo>
                  <a:lnTo>
                    <a:pt x="0" y="221999"/>
                  </a:lnTo>
                  <a:lnTo>
                    <a:pt x="0" y="155399"/>
                  </a:lnTo>
                  <a:lnTo>
                    <a:pt x="0" y="443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43079" y="82613"/>
            <a:ext cx="588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SPIELI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41951" y="1497628"/>
            <a:ext cx="1613535" cy="670560"/>
            <a:chOff x="3341951" y="1497628"/>
            <a:chExt cx="1613535" cy="670560"/>
          </a:xfrm>
        </p:grpSpPr>
        <p:sp>
          <p:nvSpPr>
            <p:cNvPr id="24" name="object 24"/>
            <p:cNvSpPr/>
            <p:nvPr/>
          </p:nvSpPr>
          <p:spPr>
            <a:xfrm>
              <a:off x="3346714" y="1502390"/>
              <a:ext cx="1604010" cy="661035"/>
            </a:xfrm>
            <a:custGeom>
              <a:avLst/>
              <a:gdLst/>
              <a:ahLst/>
              <a:cxnLst/>
              <a:rect l="l" t="t" r="r" b="b"/>
              <a:pathLst>
                <a:path w="1604010" h="661035">
                  <a:moveTo>
                    <a:pt x="0" y="660657"/>
                  </a:moveTo>
                  <a:lnTo>
                    <a:pt x="209843" y="486284"/>
                  </a:lnTo>
                  <a:lnTo>
                    <a:pt x="167299" y="459981"/>
                  </a:lnTo>
                  <a:lnTo>
                    <a:pt x="132224" y="432586"/>
                  </a:lnTo>
                  <a:lnTo>
                    <a:pt x="104555" y="404315"/>
                  </a:lnTo>
                  <a:lnTo>
                    <a:pt x="84230" y="375387"/>
                  </a:lnTo>
                  <a:lnTo>
                    <a:pt x="71186" y="346019"/>
                  </a:lnTo>
                  <a:lnTo>
                    <a:pt x="65362" y="316429"/>
                  </a:lnTo>
                  <a:lnTo>
                    <a:pt x="66694" y="286835"/>
                  </a:lnTo>
                  <a:lnTo>
                    <a:pt x="90578" y="228505"/>
                  </a:lnTo>
                  <a:lnTo>
                    <a:pt x="142339" y="172772"/>
                  </a:lnTo>
                  <a:lnTo>
                    <a:pt x="178518" y="146423"/>
                  </a:lnTo>
                  <a:lnTo>
                    <a:pt x="221478" y="121376"/>
                  </a:lnTo>
                  <a:lnTo>
                    <a:pt x="271158" y="97849"/>
                  </a:lnTo>
                  <a:lnTo>
                    <a:pt x="327495" y="76060"/>
                  </a:lnTo>
                  <a:lnTo>
                    <a:pt x="371083" y="61899"/>
                  </a:lnTo>
                  <a:lnTo>
                    <a:pt x="416508" y="49199"/>
                  </a:lnTo>
                  <a:lnTo>
                    <a:pt x="463569" y="37958"/>
                  </a:lnTo>
                  <a:lnTo>
                    <a:pt x="512066" y="28174"/>
                  </a:lnTo>
                  <a:lnTo>
                    <a:pt x="561800" y="19847"/>
                  </a:lnTo>
                  <a:lnTo>
                    <a:pt x="612569" y="12974"/>
                  </a:lnTo>
                  <a:lnTo>
                    <a:pt x="664174" y="7554"/>
                  </a:lnTo>
                  <a:lnTo>
                    <a:pt x="716415" y="3586"/>
                  </a:lnTo>
                  <a:lnTo>
                    <a:pt x="769091" y="1068"/>
                  </a:lnTo>
                  <a:lnTo>
                    <a:pt x="822002" y="0"/>
                  </a:lnTo>
                  <a:lnTo>
                    <a:pt x="874948" y="378"/>
                  </a:lnTo>
                  <a:lnTo>
                    <a:pt x="927729" y="2203"/>
                  </a:lnTo>
                  <a:lnTo>
                    <a:pt x="980145" y="5472"/>
                  </a:lnTo>
                  <a:lnTo>
                    <a:pt x="1031995" y="10185"/>
                  </a:lnTo>
                  <a:lnTo>
                    <a:pt x="1083080" y="16339"/>
                  </a:lnTo>
                  <a:lnTo>
                    <a:pt x="1133199" y="23934"/>
                  </a:lnTo>
                  <a:lnTo>
                    <a:pt x="1182152" y="32968"/>
                  </a:lnTo>
                  <a:lnTo>
                    <a:pt x="1229740" y="43439"/>
                  </a:lnTo>
                  <a:lnTo>
                    <a:pt x="1275760" y="55346"/>
                  </a:lnTo>
                  <a:lnTo>
                    <a:pt x="1320015" y="68688"/>
                  </a:lnTo>
                  <a:lnTo>
                    <a:pt x="1362302" y="83462"/>
                  </a:lnTo>
                  <a:lnTo>
                    <a:pt x="1416645" y="106043"/>
                  </a:lnTo>
                  <a:lnTo>
                    <a:pt x="1464179" y="130266"/>
                  </a:lnTo>
                  <a:lnTo>
                    <a:pt x="1504861" y="155911"/>
                  </a:lnTo>
                  <a:lnTo>
                    <a:pt x="1538648" y="182760"/>
                  </a:lnTo>
                  <a:lnTo>
                    <a:pt x="1565498" y="210595"/>
                  </a:lnTo>
                  <a:lnTo>
                    <a:pt x="1598215" y="268350"/>
                  </a:lnTo>
                  <a:lnTo>
                    <a:pt x="1603995" y="297832"/>
                  </a:lnTo>
                  <a:lnTo>
                    <a:pt x="1602667" y="327426"/>
                  </a:lnTo>
                  <a:lnTo>
                    <a:pt x="1578513" y="386076"/>
                  </a:lnTo>
                  <a:lnTo>
                    <a:pt x="1525410" y="442552"/>
                  </a:lnTo>
                  <a:lnTo>
                    <a:pt x="1487895" y="469428"/>
                  </a:lnTo>
                  <a:lnTo>
                    <a:pt x="1443015" y="495105"/>
                  </a:lnTo>
                  <a:lnTo>
                    <a:pt x="1407000" y="512324"/>
                  </a:lnTo>
                  <a:lnTo>
                    <a:pt x="1368484" y="528249"/>
                  </a:lnTo>
                  <a:lnTo>
                    <a:pt x="1327664" y="542866"/>
                  </a:lnTo>
                  <a:lnTo>
                    <a:pt x="1284737" y="556161"/>
                  </a:lnTo>
                  <a:lnTo>
                    <a:pt x="1245563" y="566611"/>
                  </a:lnTo>
                  <a:lnTo>
                    <a:pt x="423679" y="566611"/>
                  </a:lnTo>
                  <a:lnTo>
                    <a:pt x="0" y="660657"/>
                  </a:lnTo>
                  <a:close/>
                </a:path>
                <a:path w="1604010" h="661035">
                  <a:moveTo>
                    <a:pt x="836116" y="614078"/>
                  </a:moveTo>
                  <a:lnTo>
                    <a:pt x="782965" y="613399"/>
                  </a:lnTo>
                  <a:lnTo>
                    <a:pt x="729875" y="611246"/>
                  </a:lnTo>
                  <a:lnTo>
                    <a:pt x="677044" y="607606"/>
                  </a:lnTo>
                  <a:lnTo>
                    <a:pt x="624670" y="602465"/>
                  </a:lnTo>
                  <a:lnTo>
                    <a:pt x="572949" y="595809"/>
                  </a:lnTo>
                  <a:lnTo>
                    <a:pt x="522079" y="587624"/>
                  </a:lnTo>
                  <a:lnTo>
                    <a:pt x="472257" y="577896"/>
                  </a:lnTo>
                  <a:lnTo>
                    <a:pt x="423679" y="566611"/>
                  </a:lnTo>
                  <a:lnTo>
                    <a:pt x="1245563" y="566611"/>
                  </a:lnTo>
                  <a:lnTo>
                    <a:pt x="1193351" y="578733"/>
                  </a:lnTo>
                  <a:lnTo>
                    <a:pt x="1145287" y="587982"/>
                  </a:lnTo>
                  <a:lnTo>
                    <a:pt x="1095904" y="595854"/>
                  </a:lnTo>
                  <a:lnTo>
                    <a:pt x="1045400" y="602335"/>
                  </a:lnTo>
                  <a:lnTo>
                    <a:pt x="993972" y="607412"/>
                  </a:lnTo>
                  <a:lnTo>
                    <a:pt x="941817" y="611070"/>
                  </a:lnTo>
                  <a:lnTo>
                    <a:pt x="889133" y="613297"/>
                  </a:lnTo>
                  <a:lnTo>
                    <a:pt x="836116" y="614078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46714" y="1502390"/>
              <a:ext cx="1604010" cy="661035"/>
            </a:xfrm>
            <a:custGeom>
              <a:avLst/>
              <a:gdLst/>
              <a:ahLst/>
              <a:cxnLst/>
              <a:rect l="l" t="t" r="r" b="b"/>
              <a:pathLst>
                <a:path w="1604010" h="661035">
                  <a:moveTo>
                    <a:pt x="0" y="660657"/>
                  </a:moveTo>
                  <a:lnTo>
                    <a:pt x="209843" y="486284"/>
                  </a:lnTo>
                  <a:lnTo>
                    <a:pt x="167299" y="459981"/>
                  </a:lnTo>
                  <a:lnTo>
                    <a:pt x="132224" y="432586"/>
                  </a:lnTo>
                  <a:lnTo>
                    <a:pt x="104555" y="404315"/>
                  </a:lnTo>
                  <a:lnTo>
                    <a:pt x="84230" y="375387"/>
                  </a:lnTo>
                  <a:lnTo>
                    <a:pt x="71186" y="346019"/>
                  </a:lnTo>
                  <a:lnTo>
                    <a:pt x="65362" y="316429"/>
                  </a:lnTo>
                  <a:lnTo>
                    <a:pt x="66694" y="286835"/>
                  </a:lnTo>
                  <a:lnTo>
                    <a:pt x="90578" y="228505"/>
                  </a:lnTo>
                  <a:lnTo>
                    <a:pt x="142339" y="172772"/>
                  </a:lnTo>
                  <a:lnTo>
                    <a:pt x="178518" y="146423"/>
                  </a:lnTo>
                  <a:lnTo>
                    <a:pt x="221478" y="121376"/>
                  </a:lnTo>
                  <a:lnTo>
                    <a:pt x="271158" y="97849"/>
                  </a:lnTo>
                  <a:lnTo>
                    <a:pt x="327495" y="76060"/>
                  </a:lnTo>
                  <a:lnTo>
                    <a:pt x="371083" y="61899"/>
                  </a:lnTo>
                  <a:lnTo>
                    <a:pt x="416508" y="49199"/>
                  </a:lnTo>
                  <a:lnTo>
                    <a:pt x="463569" y="37958"/>
                  </a:lnTo>
                  <a:lnTo>
                    <a:pt x="512066" y="28174"/>
                  </a:lnTo>
                  <a:lnTo>
                    <a:pt x="561800" y="19847"/>
                  </a:lnTo>
                  <a:lnTo>
                    <a:pt x="612569" y="12974"/>
                  </a:lnTo>
                  <a:lnTo>
                    <a:pt x="664174" y="7554"/>
                  </a:lnTo>
                  <a:lnTo>
                    <a:pt x="716415" y="3586"/>
                  </a:lnTo>
                  <a:lnTo>
                    <a:pt x="769091" y="1068"/>
                  </a:lnTo>
                  <a:lnTo>
                    <a:pt x="822002" y="0"/>
                  </a:lnTo>
                  <a:lnTo>
                    <a:pt x="874948" y="378"/>
                  </a:lnTo>
                  <a:lnTo>
                    <a:pt x="927729" y="2203"/>
                  </a:lnTo>
                  <a:lnTo>
                    <a:pt x="980145" y="5472"/>
                  </a:lnTo>
                  <a:lnTo>
                    <a:pt x="1031995" y="10185"/>
                  </a:lnTo>
                  <a:lnTo>
                    <a:pt x="1083080" y="16339"/>
                  </a:lnTo>
                  <a:lnTo>
                    <a:pt x="1133199" y="23934"/>
                  </a:lnTo>
                  <a:lnTo>
                    <a:pt x="1182152" y="32968"/>
                  </a:lnTo>
                  <a:lnTo>
                    <a:pt x="1229740" y="43439"/>
                  </a:lnTo>
                  <a:lnTo>
                    <a:pt x="1275760" y="55346"/>
                  </a:lnTo>
                  <a:lnTo>
                    <a:pt x="1320015" y="68688"/>
                  </a:lnTo>
                  <a:lnTo>
                    <a:pt x="1362302" y="83462"/>
                  </a:lnTo>
                  <a:lnTo>
                    <a:pt x="1416645" y="106043"/>
                  </a:lnTo>
                  <a:lnTo>
                    <a:pt x="1464179" y="130266"/>
                  </a:lnTo>
                  <a:lnTo>
                    <a:pt x="1504861" y="155911"/>
                  </a:lnTo>
                  <a:lnTo>
                    <a:pt x="1538648" y="182760"/>
                  </a:lnTo>
                  <a:lnTo>
                    <a:pt x="1565498" y="210595"/>
                  </a:lnTo>
                  <a:lnTo>
                    <a:pt x="1598215" y="268350"/>
                  </a:lnTo>
                  <a:lnTo>
                    <a:pt x="1603995" y="297832"/>
                  </a:lnTo>
                  <a:lnTo>
                    <a:pt x="1602667" y="327426"/>
                  </a:lnTo>
                  <a:lnTo>
                    <a:pt x="1578513" y="386076"/>
                  </a:lnTo>
                  <a:lnTo>
                    <a:pt x="1525410" y="442552"/>
                  </a:lnTo>
                  <a:lnTo>
                    <a:pt x="1487895" y="469428"/>
                  </a:lnTo>
                  <a:lnTo>
                    <a:pt x="1443015" y="495105"/>
                  </a:lnTo>
                  <a:lnTo>
                    <a:pt x="1407000" y="512324"/>
                  </a:lnTo>
                  <a:lnTo>
                    <a:pt x="1368484" y="528249"/>
                  </a:lnTo>
                  <a:lnTo>
                    <a:pt x="1327664" y="542866"/>
                  </a:lnTo>
                  <a:lnTo>
                    <a:pt x="1284737" y="556161"/>
                  </a:lnTo>
                  <a:lnTo>
                    <a:pt x="1239901" y="568122"/>
                  </a:lnTo>
                  <a:lnTo>
                    <a:pt x="1193351" y="578733"/>
                  </a:lnTo>
                  <a:lnTo>
                    <a:pt x="1145287" y="587982"/>
                  </a:lnTo>
                  <a:lnTo>
                    <a:pt x="1095904" y="595854"/>
                  </a:lnTo>
                  <a:lnTo>
                    <a:pt x="1045400" y="602335"/>
                  </a:lnTo>
                  <a:lnTo>
                    <a:pt x="993972" y="607412"/>
                  </a:lnTo>
                  <a:lnTo>
                    <a:pt x="941817" y="611070"/>
                  </a:lnTo>
                  <a:lnTo>
                    <a:pt x="889133" y="613297"/>
                  </a:lnTo>
                  <a:lnTo>
                    <a:pt x="836116" y="614078"/>
                  </a:lnTo>
                  <a:lnTo>
                    <a:pt x="782965" y="613399"/>
                  </a:lnTo>
                  <a:lnTo>
                    <a:pt x="729875" y="611246"/>
                  </a:lnTo>
                  <a:lnTo>
                    <a:pt x="677044" y="607606"/>
                  </a:lnTo>
                  <a:lnTo>
                    <a:pt x="624670" y="602465"/>
                  </a:lnTo>
                  <a:lnTo>
                    <a:pt x="572949" y="595809"/>
                  </a:lnTo>
                  <a:lnTo>
                    <a:pt x="522079" y="587624"/>
                  </a:lnTo>
                  <a:lnTo>
                    <a:pt x="472257" y="577896"/>
                  </a:lnTo>
                  <a:lnTo>
                    <a:pt x="423679" y="566611"/>
                  </a:lnTo>
                  <a:lnTo>
                    <a:pt x="0" y="660657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10200" y="1684813"/>
            <a:ext cx="884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COMODIN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7249" y="103997"/>
            <a:ext cx="662305" cy="502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100" spc="-5" dirty="0">
                <a:latin typeface="Arial MT"/>
                <a:cs typeface="Arial MT"/>
              </a:rPr>
              <a:t>LA  </a:t>
            </a:r>
            <a:r>
              <a:rPr sz="4100" dirty="0">
                <a:latin typeface="Arial MT"/>
                <a:cs typeface="Arial MT"/>
              </a:rPr>
              <a:t>C </a:t>
            </a:r>
            <a:r>
              <a:rPr sz="4100" spc="5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J </a:t>
            </a:r>
            <a:r>
              <a:rPr sz="4100" spc="5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A </a:t>
            </a:r>
            <a:r>
              <a:rPr sz="4100" spc="5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M </a:t>
            </a:r>
            <a:r>
              <a:rPr sz="4100" spc="5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A </a:t>
            </a:r>
            <a:r>
              <a:rPr sz="4100" spc="5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R </a:t>
            </a:r>
            <a:r>
              <a:rPr sz="4100" spc="5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E</a:t>
            </a:r>
            <a:endParaRPr sz="41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36562" y="830387"/>
            <a:ext cx="4721860" cy="2187575"/>
            <a:chOff x="3836562" y="830387"/>
            <a:chExt cx="4721860" cy="2187575"/>
          </a:xfrm>
        </p:grpSpPr>
        <p:sp>
          <p:nvSpPr>
            <p:cNvPr id="29" name="object 29"/>
            <p:cNvSpPr/>
            <p:nvPr/>
          </p:nvSpPr>
          <p:spPr>
            <a:xfrm>
              <a:off x="3841324" y="835149"/>
              <a:ext cx="19050" cy="95250"/>
            </a:xfrm>
            <a:custGeom>
              <a:avLst/>
              <a:gdLst/>
              <a:ahLst/>
              <a:cxnLst/>
              <a:rect l="l" t="t" r="r" b="b"/>
              <a:pathLst>
                <a:path w="19050" h="95250">
                  <a:moveTo>
                    <a:pt x="9449" y="94799"/>
                  </a:moveTo>
                  <a:lnTo>
                    <a:pt x="9449" y="71099"/>
                  </a:lnTo>
                  <a:lnTo>
                    <a:pt x="0" y="71099"/>
                  </a:lnTo>
                  <a:lnTo>
                    <a:pt x="0" y="23699"/>
                  </a:lnTo>
                  <a:lnTo>
                    <a:pt x="9449" y="23699"/>
                  </a:lnTo>
                  <a:lnTo>
                    <a:pt x="9449" y="0"/>
                  </a:lnTo>
                  <a:lnTo>
                    <a:pt x="18899" y="47399"/>
                  </a:lnTo>
                  <a:lnTo>
                    <a:pt x="9449" y="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41324" y="835149"/>
              <a:ext cx="19050" cy="95250"/>
            </a:xfrm>
            <a:custGeom>
              <a:avLst/>
              <a:gdLst/>
              <a:ahLst/>
              <a:cxnLst/>
              <a:rect l="l" t="t" r="r" b="b"/>
              <a:pathLst>
                <a:path w="19050" h="95250">
                  <a:moveTo>
                    <a:pt x="0" y="23699"/>
                  </a:moveTo>
                  <a:lnTo>
                    <a:pt x="9449" y="23699"/>
                  </a:lnTo>
                  <a:lnTo>
                    <a:pt x="9449" y="0"/>
                  </a:lnTo>
                  <a:lnTo>
                    <a:pt x="18899" y="47399"/>
                  </a:lnTo>
                  <a:lnTo>
                    <a:pt x="9449" y="94799"/>
                  </a:lnTo>
                  <a:lnTo>
                    <a:pt x="9449" y="71099"/>
                  </a:lnTo>
                  <a:lnTo>
                    <a:pt x="0" y="71099"/>
                  </a:lnTo>
                  <a:lnTo>
                    <a:pt x="0" y="236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07200" y="2398874"/>
              <a:ext cx="1346835" cy="614680"/>
            </a:xfrm>
            <a:custGeom>
              <a:avLst/>
              <a:gdLst/>
              <a:ahLst/>
              <a:cxnLst/>
              <a:rect l="l" t="t" r="r" b="b"/>
              <a:pathLst>
                <a:path w="1346834" h="614680">
                  <a:moveTo>
                    <a:pt x="1039349" y="614099"/>
                  </a:moveTo>
                  <a:lnTo>
                    <a:pt x="1039349" y="460574"/>
                  </a:lnTo>
                  <a:lnTo>
                    <a:pt x="0" y="460574"/>
                  </a:lnTo>
                  <a:lnTo>
                    <a:pt x="0" y="153524"/>
                  </a:lnTo>
                  <a:lnTo>
                    <a:pt x="1039349" y="153524"/>
                  </a:lnTo>
                  <a:lnTo>
                    <a:pt x="1039349" y="0"/>
                  </a:lnTo>
                  <a:lnTo>
                    <a:pt x="1346399" y="307049"/>
                  </a:lnTo>
                  <a:lnTo>
                    <a:pt x="1039349" y="6140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07200" y="2398874"/>
              <a:ext cx="1346835" cy="614680"/>
            </a:xfrm>
            <a:custGeom>
              <a:avLst/>
              <a:gdLst/>
              <a:ahLst/>
              <a:cxnLst/>
              <a:rect l="l" t="t" r="r" b="b"/>
              <a:pathLst>
                <a:path w="1346834" h="614680">
                  <a:moveTo>
                    <a:pt x="0" y="153524"/>
                  </a:moveTo>
                  <a:lnTo>
                    <a:pt x="1039349" y="153524"/>
                  </a:lnTo>
                  <a:lnTo>
                    <a:pt x="1039349" y="0"/>
                  </a:lnTo>
                  <a:lnTo>
                    <a:pt x="1346399" y="307049"/>
                  </a:lnTo>
                  <a:lnTo>
                    <a:pt x="1039349" y="614099"/>
                  </a:lnTo>
                  <a:lnTo>
                    <a:pt x="1039349" y="460574"/>
                  </a:lnTo>
                  <a:lnTo>
                    <a:pt x="0" y="460574"/>
                  </a:lnTo>
                  <a:lnTo>
                    <a:pt x="0" y="15352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280225" y="2581337"/>
            <a:ext cx="755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PUARTE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36562" y="801862"/>
            <a:ext cx="1461135" cy="459105"/>
            <a:chOff x="3836562" y="801862"/>
            <a:chExt cx="1461135" cy="459105"/>
          </a:xfrm>
        </p:grpSpPr>
        <p:sp>
          <p:nvSpPr>
            <p:cNvPr id="35" name="object 35"/>
            <p:cNvSpPr/>
            <p:nvPr/>
          </p:nvSpPr>
          <p:spPr>
            <a:xfrm>
              <a:off x="3841324" y="806624"/>
              <a:ext cx="1451610" cy="449580"/>
            </a:xfrm>
            <a:custGeom>
              <a:avLst/>
              <a:gdLst/>
              <a:ahLst/>
              <a:cxnLst/>
              <a:rect l="l" t="t" r="r" b="b"/>
              <a:pathLst>
                <a:path w="1451610" h="449580">
                  <a:moveTo>
                    <a:pt x="224699" y="449399"/>
                  </a:moveTo>
                  <a:lnTo>
                    <a:pt x="0" y="224699"/>
                  </a:lnTo>
                  <a:lnTo>
                    <a:pt x="224699" y="0"/>
                  </a:lnTo>
                  <a:lnTo>
                    <a:pt x="224699" y="112349"/>
                  </a:lnTo>
                  <a:lnTo>
                    <a:pt x="1451399" y="112349"/>
                  </a:lnTo>
                  <a:lnTo>
                    <a:pt x="1451399" y="337049"/>
                  </a:lnTo>
                  <a:lnTo>
                    <a:pt x="224699" y="337049"/>
                  </a:lnTo>
                  <a:lnTo>
                    <a:pt x="224699" y="449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41324" y="806624"/>
              <a:ext cx="1451610" cy="449580"/>
            </a:xfrm>
            <a:custGeom>
              <a:avLst/>
              <a:gdLst/>
              <a:ahLst/>
              <a:cxnLst/>
              <a:rect l="l" t="t" r="r" b="b"/>
              <a:pathLst>
                <a:path w="1451610" h="449580">
                  <a:moveTo>
                    <a:pt x="0" y="224699"/>
                  </a:moveTo>
                  <a:lnTo>
                    <a:pt x="224699" y="0"/>
                  </a:lnTo>
                  <a:lnTo>
                    <a:pt x="224699" y="112349"/>
                  </a:lnTo>
                  <a:lnTo>
                    <a:pt x="1451399" y="112349"/>
                  </a:lnTo>
                  <a:lnTo>
                    <a:pt x="1451399" y="337049"/>
                  </a:lnTo>
                  <a:lnTo>
                    <a:pt x="224699" y="337049"/>
                  </a:lnTo>
                  <a:lnTo>
                    <a:pt x="224699" y="449399"/>
                  </a:lnTo>
                  <a:lnTo>
                    <a:pt x="0" y="2246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026699" y="906738"/>
            <a:ext cx="8058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BARCON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1065" cy="461024"/>
          </a:xfrm>
          <a:prstGeom prst="rect">
            <a:avLst/>
          </a:prstGeom>
          <a:solidFill>
            <a:srgbClr val="6C9EEB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500" spc="10" dirty="0" smtClean="0">
                <a:solidFill>
                  <a:srgbClr val="FFAB40"/>
                </a:solidFill>
                <a:latin typeface="Arial"/>
                <a:cs typeface="Arial"/>
              </a:rPr>
              <a:t>Z</a:t>
            </a:r>
            <a:r>
              <a:rPr lang="it-IT" sz="2500" spc="10" dirty="0" smtClean="0">
                <a:solidFill>
                  <a:srgbClr val="FFAB40"/>
                </a:solidFill>
                <a:latin typeface="Arial"/>
                <a:cs typeface="Arial"/>
              </a:rPr>
              <a:t>Û</a:t>
            </a:r>
            <a:r>
              <a:rPr sz="2500" spc="10" dirty="0" smtClean="0">
                <a:solidFill>
                  <a:srgbClr val="FFAB40"/>
                </a:solidFill>
                <a:latin typeface="Arial"/>
                <a:cs typeface="Arial"/>
              </a:rPr>
              <a:t>C</a:t>
            </a:r>
            <a:r>
              <a:rPr sz="2500" spc="-35" dirty="0" smtClean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FFAB40"/>
                </a:solidFill>
                <a:latin typeface="Arial"/>
                <a:cs typeface="Arial"/>
              </a:rPr>
              <a:t>ON</a:t>
            </a:r>
            <a:r>
              <a:rPr sz="2500" spc="-3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FFAB40"/>
                </a:solidFill>
                <a:latin typeface="Arial"/>
                <a:cs typeface="Arial"/>
              </a:rPr>
              <a:t>LINE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5773" y="1216355"/>
            <a:ext cx="39516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https://learningapps.org/view30355023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050" y="2496062"/>
            <a:ext cx="2438399" cy="18764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1065" cy="572770"/>
          </a:xfrm>
          <a:prstGeom prst="rect">
            <a:avLst/>
          </a:prstGeom>
          <a:solidFill>
            <a:srgbClr val="E06666"/>
          </a:solidFill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pc="5" dirty="0">
                <a:solidFill>
                  <a:srgbClr val="274E13"/>
                </a:solidFill>
                <a:latin typeface="Arial"/>
                <a:cs typeface="Arial"/>
              </a:rPr>
              <a:t>FRIDA</a:t>
            </a:r>
            <a:r>
              <a:rPr spc="-135" dirty="0">
                <a:solidFill>
                  <a:srgbClr val="274E13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274E13"/>
                </a:solidFill>
                <a:latin typeface="Arial"/>
                <a:cs typeface="Arial"/>
              </a:rPr>
              <a:t>KAHLO</a:t>
            </a:r>
            <a:r>
              <a:rPr spc="-25" dirty="0">
                <a:solidFill>
                  <a:srgbClr val="274E13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274E13"/>
                </a:solidFill>
                <a:latin typeface="Arial"/>
                <a:cs typeface="Arial"/>
              </a:rPr>
              <a:t>1907-1954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8388"/>
            <a:ext cx="2501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Autoritratto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collana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spine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1616152"/>
            <a:ext cx="3349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Autoritrat</a:t>
            </a:r>
            <a:r>
              <a:rPr sz="1400" b="1" spc="-30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0000CC"/>
                </a:solidFill>
                <a:latin typeface="Arial MT"/>
                <a:cs typeface="Arial MT"/>
              </a:rPr>
              <a:t>cun</a:t>
            </a:r>
            <a:r>
              <a:rPr sz="1400" b="1" spc="-25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lang="it-IT" sz="1400" b="1" dirty="0" smtClean="0">
                <a:solidFill>
                  <a:srgbClr val="0000CC"/>
                </a:solidFill>
                <a:latin typeface="Arial MT"/>
                <a:cs typeface="Arial MT"/>
              </a:rPr>
              <a:t>golaine</a:t>
            </a:r>
            <a:r>
              <a:rPr sz="1400" b="1" spc="-25" dirty="0" smtClean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di</a:t>
            </a:r>
            <a:r>
              <a:rPr sz="1400" b="1" spc="-25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0000CC"/>
                </a:solidFill>
                <a:latin typeface="Arial MT"/>
                <a:cs typeface="Arial MT"/>
              </a:rPr>
              <a:t>spinis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049" y="2183300"/>
            <a:ext cx="2193099" cy="281422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855475" y="1152475"/>
            <a:ext cx="3183890" cy="3845560"/>
            <a:chOff x="3855475" y="1152475"/>
            <a:chExt cx="3183890" cy="3845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475" y="1152475"/>
              <a:ext cx="2268348" cy="2309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87" y="3149674"/>
              <a:ext cx="2466974" cy="184784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364374" y="3488613"/>
            <a:ext cx="1093825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Viva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vida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Fuarce</a:t>
            </a:r>
            <a:r>
              <a:rPr sz="1400" b="1" spc="-60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0000CC"/>
                </a:solidFill>
                <a:latin typeface="Arial MT"/>
                <a:cs typeface="Arial MT"/>
              </a:rPr>
              <a:t>vite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59800" y="1553212"/>
            <a:ext cx="1022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due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Frida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9800" y="1979933"/>
            <a:ext cx="123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Lis</a:t>
            </a:r>
            <a:r>
              <a:rPr sz="1400" b="1" spc="-45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dôs</a:t>
            </a:r>
            <a:r>
              <a:rPr sz="1400" b="1" spc="-45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Frida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1065" cy="572770"/>
          </a:xfrm>
          <a:prstGeom prst="rect">
            <a:avLst/>
          </a:prstGeom>
          <a:solidFill>
            <a:srgbClr val="E06666"/>
          </a:solidFill>
        </p:spPr>
        <p:txBody>
          <a:bodyPr vert="horz" wrap="square" lIns="0" tIns="7556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595"/>
              </a:spcBef>
            </a:pPr>
            <a:r>
              <a:rPr sz="2500" spc="5" dirty="0">
                <a:solidFill>
                  <a:srgbClr val="274E13"/>
                </a:solidFill>
                <a:latin typeface="Arial"/>
                <a:cs typeface="Arial"/>
              </a:rPr>
              <a:t>Lis</a:t>
            </a:r>
            <a:r>
              <a:rPr sz="2500" spc="-15" dirty="0">
                <a:solidFill>
                  <a:srgbClr val="274E13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274E13"/>
                </a:solidFill>
                <a:latin typeface="Arial"/>
                <a:cs typeface="Arial"/>
              </a:rPr>
              <a:t>bestiis</a:t>
            </a:r>
            <a:r>
              <a:rPr sz="2500" spc="-15" dirty="0">
                <a:solidFill>
                  <a:srgbClr val="274E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74E13"/>
                </a:solidFill>
                <a:latin typeface="Arial"/>
                <a:cs typeface="Arial"/>
              </a:rPr>
              <a:t>di</a:t>
            </a:r>
            <a:r>
              <a:rPr sz="2500" spc="-15" dirty="0">
                <a:solidFill>
                  <a:srgbClr val="274E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74E13"/>
                </a:solidFill>
                <a:latin typeface="Arial"/>
                <a:cs typeface="Arial"/>
              </a:rPr>
              <a:t>Frida</a:t>
            </a:r>
            <a:r>
              <a:rPr sz="2500" spc="-15" dirty="0">
                <a:solidFill>
                  <a:srgbClr val="274E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74E13"/>
                </a:solidFill>
                <a:latin typeface="Arial"/>
                <a:cs typeface="Arial"/>
              </a:rPr>
              <a:t>Kahlo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7912" y="1519450"/>
            <a:ext cx="3046730" cy="2586990"/>
            <a:chOff x="617912" y="1519450"/>
            <a:chExt cx="3046730" cy="2586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221" y="1519450"/>
              <a:ext cx="2015975" cy="2586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2674" y="2917800"/>
              <a:ext cx="1125855" cy="572770"/>
            </a:xfrm>
            <a:custGeom>
              <a:avLst/>
              <a:gdLst/>
              <a:ahLst/>
              <a:cxnLst/>
              <a:rect l="l" t="t" r="r" b="b"/>
              <a:pathLst>
                <a:path w="1125855" h="572770">
                  <a:moveTo>
                    <a:pt x="839249" y="572699"/>
                  </a:moveTo>
                  <a:lnTo>
                    <a:pt x="839249" y="429524"/>
                  </a:lnTo>
                  <a:lnTo>
                    <a:pt x="0" y="429524"/>
                  </a:lnTo>
                  <a:lnTo>
                    <a:pt x="0" y="143174"/>
                  </a:lnTo>
                  <a:lnTo>
                    <a:pt x="839249" y="143174"/>
                  </a:lnTo>
                  <a:lnTo>
                    <a:pt x="839249" y="0"/>
                  </a:lnTo>
                  <a:lnTo>
                    <a:pt x="1125599" y="286349"/>
                  </a:lnTo>
                  <a:lnTo>
                    <a:pt x="839249" y="5726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674" y="2917800"/>
              <a:ext cx="1125855" cy="572770"/>
            </a:xfrm>
            <a:custGeom>
              <a:avLst/>
              <a:gdLst/>
              <a:ahLst/>
              <a:cxnLst/>
              <a:rect l="l" t="t" r="r" b="b"/>
              <a:pathLst>
                <a:path w="1125855" h="572770">
                  <a:moveTo>
                    <a:pt x="0" y="143174"/>
                  </a:moveTo>
                  <a:lnTo>
                    <a:pt x="839249" y="143174"/>
                  </a:lnTo>
                  <a:lnTo>
                    <a:pt x="839249" y="0"/>
                  </a:lnTo>
                  <a:lnTo>
                    <a:pt x="1125599" y="286349"/>
                  </a:lnTo>
                  <a:lnTo>
                    <a:pt x="839249" y="572699"/>
                  </a:lnTo>
                  <a:lnTo>
                    <a:pt x="839249" y="429524"/>
                  </a:lnTo>
                  <a:lnTo>
                    <a:pt x="0" y="429524"/>
                  </a:lnTo>
                  <a:lnTo>
                    <a:pt x="0" y="14317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5699" y="3079562"/>
            <a:ext cx="95252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SIMIE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7912" y="1703412"/>
            <a:ext cx="1303655" cy="367665"/>
            <a:chOff x="617912" y="1703412"/>
            <a:chExt cx="1303655" cy="367665"/>
          </a:xfrm>
        </p:grpSpPr>
        <p:sp>
          <p:nvSpPr>
            <p:cNvPr id="9" name="object 9"/>
            <p:cNvSpPr/>
            <p:nvPr/>
          </p:nvSpPr>
          <p:spPr>
            <a:xfrm>
              <a:off x="622674" y="1708174"/>
              <a:ext cx="1294130" cy="358140"/>
            </a:xfrm>
            <a:custGeom>
              <a:avLst/>
              <a:gdLst/>
              <a:ahLst/>
              <a:cxnLst/>
              <a:rect l="l" t="t" r="r" b="b"/>
              <a:pathLst>
                <a:path w="1294130" h="358139">
                  <a:moveTo>
                    <a:pt x="1115099" y="357599"/>
                  </a:moveTo>
                  <a:lnTo>
                    <a:pt x="1115099" y="268199"/>
                  </a:lnTo>
                  <a:lnTo>
                    <a:pt x="0" y="268199"/>
                  </a:lnTo>
                  <a:lnTo>
                    <a:pt x="0" y="89399"/>
                  </a:lnTo>
                  <a:lnTo>
                    <a:pt x="1115099" y="89399"/>
                  </a:lnTo>
                  <a:lnTo>
                    <a:pt x="1115099" y="0"/>
                  </a:lnTo>
                  <a:lnTo>
                    <a:pt x="1293899" y="178799"/>
                  </a:lnTo>
                  <a:lnTo>
                    <a:pt x="1115099" y="3575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674" y="1708174"/>
              <a:ext cx="1294130" cy="358140"/>
            </a:xfrm>
            <a:custGeom>
              <a:avLst/>
              <a:gdLst/>
              <a:ahLst/>
              <a:cxnLst/>
              <a:rect l="l" t="t" r="r" b="b"/>
              <a:pathLst>
                <a:path w="1294130" h="358139">
                  <a:moveTo>
                    <a:pt x="0" y="89399"/>
                  </a:moveTo>
                  <a:lnTo>
                    <a:pt x="1115099" y="89399"/>
                  </a:lnTo>
                  <a:lnTo>
                    <a:pt x="1115099" y="0"/>
                  </a:lnTo>
                  <a:lnTo>
                    <a:pt x="1293899" y="178799"/>
                  </a:lnTo>
                  <a:lnTo>
                    <a:pt x="1115099" y="357599"/>
                  </a:lnTo>
                  <a:lnTo>
                    <a:pt x="1115099" y="268199"/>
                  </a:lnTo>
                  <a:lnTo>
                    <a:pt x="0" y="268199"/>
                  </a:lnTo>
                  <a:lnTo>
                    <a:pt x="0" y="893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5699" y="1762388"/>
            <a:ext cx="828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 smtClean="0">
                <a:solidFill>
                  <a:srgbClr val="0000CC"/>
                </a:solidFill>
                <a:latin typeface="Arial MT"/>
                <a:cs typeface="Arial MT"/>
              </a:rPr>
              <a:t>PA</a:t>
            </a:r>
            <a:r>
              <a:rPr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V</a:t>
            </a:r>
            <a:r>
              <a:rPr lang="it-IT"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EE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69462" y="3228587"/>
            <a:ext cx="2507615" cy="1186180"/>
            <a:chOff x="2069462" y="3228587"/>
            <a:chExt cx="2507615" cy="1186180"/>
          </a:xfrm>
        </p:grpSpPr>
        <p:sp>
          <p:nvSpPr>
            <p:cNvPr id="13" name="object 13"/>
            <p:cNvSpPr/>
            <p:nvPr/>
          </p:nvSpPr>
          <p:spPr>
            <a:xfrm>
              <a:off x="2074224" y="4054849"/>
              <a:ext cx="400050" cy="354965"/>
            </a:xfrm>
            <a:custGeom>
              <a:avLst/>
              <a:gdLst/>
              <a:ahLst/>
              <a:cxnLst/>
              <a:rect l="l" t="t" r="r" b="b"/>
              <a:pathLst>
                <a:path w="400050" h="354964">
                  <a:moveTo>
                    <a:pt x="299699" y="354561"/>
                  </a:moveTo>
                  <a:lnTo>
                    <a:pt x="299699" y="304611"/>
                  </a:lnTo>
                  <a:lnTo>
                    <a:pt x="236167" y="292849"/>
                  </a:lnTo>
                  <a:lnTo>
                    <a:pt x="178440" y="276014"/>
                  </a:lnTo>
                  <a:lnTo>
                    <a:pt x="127339" y="254667"/>
                  </a:lnTo>
                  <a:lnTo>
                    <a:pt x="83688" y="229370"/>
                  </a:lnTo>
                  <a:lnTo>
                    <a:pt x="48307" y="200684"/>
                  </a:lnTo>
                  <a:lnTo>
                    <a:pt x="22017" y="169169"/>
                  </a:lnTo>
                  <a:lnTo>
                    <a:pt x="0" y="99899"/>
                  </a:lnTo>
                  <a:lnTo>
                    <a:pt x="0" y="0"/>
                  </a:lnTo>
                  <a:lnTo>
                    <a:pt x="5641" y="35487"/>
                  </a:lnTo>
                  <a:lnTo>
                    <a:pt x="22017" y="69269"/>
                  </a:lnTo>
                  <a:lnTo>
                    <a:pt x="48307" y="100784"/>
                  </a:lnTo>
                  <a:lnTo>
                    <a:pt x="83688" y="129470"/>
                  </a:lnTo>
                  <a:lnTo>
                    <a:pt x="127339" y="154767"/>
                  </a:lnTo>
                  <a:lnTo>
                    <a:pt x="178440" y="176114"/>
                  </a:lnTo>
                  <a:lnTo>
                    <a:pt x="236167" y="192949"/>
                  </a:lnTo>
                  <a:lnTo>
                    <a:pt x="299699" y="204711"/>
                  </a:lnTo>
                  <a:lnTo>
                    <a:pt x="346504" y="204711"/>
                  </a:lnTo>
                  <a:lnTo>
                    <a:pt x="399599" y="261374"/>
                  </a:lnTo>
                  <a:lnTo>
                    <a:pt x="299699" y="354561"/>
                  </a:lnTo>
                  <a:close/>
                </a:path>
                <a:path w="400050" h="354964">
                  <a:moveTo>
                    <a:pt x="346504" y="204711"/>
                  </a:moveTo>
                  <a:lnTo>
                    <a:pt x="299699" y="204711"/>
                  </a:lnTo>
                  <a:lnTo>
                    <a:pt x="299699" y="154761"/>
                  </a:lnTo>
                  <a:lnTo>
                    <a:pt x="346504" y="204711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74850" y="3843424"/>
              <a:ext cx="399415" cy="261620"/>
            </a:xfrm>
            <a:custGeom>
              <a:avLst/>
              <a:gdLst/>
              <a:ahLst/>
              <a:cxnLst/>
              <a:rect l="l" t="t" r="r" b="b"/>
              <a:pathLst>
                <a:path w="399414" h="261620">
                  <a:moveTo>
                    <a:pt x="10686" y="261374"/>
                  </a:moveTo>
                  <a:lnTo>
                    <a:pt x="0" y="223285"/>
                  </a:lnTo>
                  <a:lnTo>
                    <a:pt x="2445" y="185261"/>
                  </a:lnTo>
                  <a:lnTo>
                    <a:pt x="17645" y="148223"/>
                  </a:lnTo>
                  <a:lnTo>
                    <a:pt x="45224" y="113087"/>
                  </a:lnTo>
                  <a:lnTo>
                    <a:pt x="84805" y="80772"/>
                  </a:lnTo>
                  <a:lnTo>
                    <a:pt x="119628" y="60241"/>
                  </a:lnTo>
                  <a:lnTo>
                    <a:pt x="158775" y="42457"/>
                  </a:lnTo>
                  <a:lnTo>
                    <a:pt x="201661" y="27571"/>
                  </a:lnTo>
                  <a:lnTo>
                    <a:pt x="247707" y="15733"/>
                  </a:lnTo>
                  <a:lnTo>
                    <a:pt x="296329" y="7092"/>
                  </a:lnTo>
                  <a:lnTo>
                    <a:pt x="346945" y="1798"/>
                  </a:lnTo>
                  <a:lnTo>
                    <a:pt x="398974" y="0"/>
                  </a:lnTo>
                  <a:lnTo>
                    <a:pt x="398974" y="99899"/>
                  </a:lnTo>
                  <a:lnTo>
                    <a:pt x="338545" y="102317"/>
                  </a:lnTo>
                  <a:lnTo>
                    <a:pt x="280652" y="109358"/>
                  </a:lnTo>
                  <a:lnTo>
                    <a:pt x="226061" y="120704"/>
                  </a:lnTo>
                  <a:lnTo>
                    <a:pt x="175536" y="136038"/>
                  </a:lnTo>
                  <a:lnTo>
                    <a:pt x="129843" y="155040"/>
                  </a:lnTo>
                  <a:lnTo>
                    <a:pt x="89747" y="177393"/>
                  </a:lnTo>
                  <a:lnTo>
                    <a:pt x="56012" y="202778"/>
                  </a:lnTo>
                  <a:lnTo>
                    <a:pt x="29403" y="230878"/>
                  </a:lnTo>
                  <a:lnTo>
                    <a:pt x="10686" y="26137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4224" y="3843424"/>
              <a:ext cx="400050" cy="566420"/>
            </a:xfrm>
            <a:custGeom>
              <a:avLst/>
              <a:gdLst/>
              <a:ahLst/>
              <a:cxnLst/>
              <a:rect l="l" t="t" r="r" b="b"/>
              <a:pathLst>
                <a:path w="400050" h="566420">
                  <a:moveTo>
                    <a:pt x="0" y="211424"/>
                  </a:moveTo>
                  <a:lnTo>
                    <a:pt x="5641" y="246912"/>
                  </a:lnTo>
                  <a:lnTo>
                    <a:pt x="22017" y="280694"/>
                  </a:lnTo>
                  <a:lnTo>
                    <a:pt x="48307" y="312209"/>
                  </a:lnTo>
                  <a:lnTo>
                    <a:pt x="83688" y="340895"/>
                  </a:lnTo>
                  <a:lnTo>
                    <a:pt x="127339" y="366192"/>
                  </a:lnTo>
                  <a:lnTo>
                    <a:pt x="178440" y="387539"/>
                  </a:lnTo>
                  <a:lnTo>
                    <a:pt x="236167" y="404374"/>
                  </a:lnTo>
                  <a:lnTo>
                    <a:pt x="299699" y="416136"/>
                  </a:lnTo>
                  <a:lnTo>
                    <a:pt x="299699" y="366186"/>
                  </a:lnTo>
                  <a:lnTo>
                    <a:pt x="399599" y="472799"/>
                  </a:lnTo>
                  <a:lnTo>
                    <a:pt x="299699" y="565986"/>
                  </a:lnTo>
                  <a:lnTo>
                    <a:pt x="299699" y="516036"/>
                  </a:lnTo>
                  <a:lnTo>
                    <a:pt x="236167" y="504274"/>
                  </a:lnTo>
                  <a:lnTo>
                    <a:pt x="178440" y="487439"/>
                  </a:lnTo>
                  <a:lnTo>
                    <a:pt x="127339" y="466092"/>
                  </a:lnTo>
                  <a:lnTo>
                    <a:pt x="83688" y="440795"/>
                  </a:lnTo>
                  <a:lnTo>
                    <a:pt x="48307" y="412109"/>
                  </a:lnTo>
                  <a:lnTo>
                    <a:pt x="22017" y="380594"/>
                  </a:lnTo>
                  <a:lnTo>
                    <a:pt x="0" y="311324"/>
                  </a:lnTo>
                  <a:lnTo>
                    <a:pt x="0" y="211424"/>
                  </a:lnTo>
                  <a:lnTo>
                    <a:pt x="16918" y="150362"/>
                  </a:lnTo>
                  <a:lnTo>
                    <a:pt x="64378" y="96301"/>
                  </a:lnTo>
                  <a:lnTo>
                    <a:pt x="98015" y="72714"/>
                  </a:lnTo>
                  <a:lnTo>
                    <a:pt x="137433" y="51859"/>
                  </a:lnTo>
                  <a:lnTo>
                    <a:pt x="182013" y="34061"/>
                  </a:lnTo>
                  <a:lnTo>
                    <a:pt x="231138" y="19650"/>
                  </a:lnTo>
                  <a:lnTo>
                    <a:pt x="284190" y="8951"/>
                  </a:lnTo>
                  <a:lnTo>
                    <a:pt x="340550" y="2292"/>
                  </a:lnTo>
                  <a:lnTo>
                    <a:pt x="399599" y="0"/>
                  </a:lnTo>
                  <a:lnTo>
                    <a:pt x="399599" y="99899"/>
                  </a:lnTo>
                  <a:lnTo>
                    <a:pt x="339170" y="102317"/>
                  </a:lnTo>
                  <a:lnTo>
                    <a:pt x="281277" y="109358"/>
                  </a:lnTo>
                  <a:lnTo>
                    <a:pt x="226686" y="120704"/>
                  </a:lnTo>
                  <a:lnTo>
                    <a:pt x="176161" y="136038"/>
                  </a:lnTo>
                  <a:lnTo>
                    <a:pt x="130468" y="155040"/>
                  </a:lnTo>
                  <a:lnTo>
                    <a:pt x="90372" y="177393"/>
                  </a:lnTo>
                  <a:lnTo>
                    <a:pt x="56637" y="202778"/>
                  </a:lnTo>
                  <a:lnTo>
                    <a:pt x="30028" y="230878"/>
                  </a:lnTo>
                  <a:lnTo>
                    <a:pt x="11312" y="261374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0574" y="3233349"/>
              <a:ext cx="1151890" cy="400685"/>
            </a:xfrm>
            <a:custGeom>
              <a:avLst/>
              <a:gdLst/>
              <a:ahLst/>
              <a:cxnLst/>
              <a:rect l="l" t="t" r="r" b="b"/>
              <a:pathLst>
                <a:path w="1151889" h="400685">
                  <a:moveTo>
                    <a:pt x="200099" y="400199"/>
                  </a:moveTo>
                  <a:lnTo>
                    <a:pt x="0" y="200099"/>
                  </a:lnTo>
                  <a:lnTo>
                    <a:pt x="200099" y="0"/>
                  </a:lnTo>
                  <a:lnTo>
                    <a:pt x="200099" y="100049"/>
                  </a:lnTo>
                  <a:lnTo>
                    <a:pt x="1151399" y="100049"/>
                  </a:lnTo>
                  <a:lnTo>
                    <a:pt x="1151399" y="300149"/>
                  </a:lnTo>
                  <a:lnTo>
                    <a:pt x="200099" y="300149"/>
                  </a:lnTo>
                  <a:lnTo>
                    <a:pt x="200099" y="4001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0574" y="3233349"/>
              <a:ext cx="1151890" cy="400685"/>
            </a:xfrm>
            <a:custGeom>
              <a:avLst/>
              <a:gdLst/>
              <a:ahLst/>
              <a:cxnLst/>
              <a:rect l="l" t="t" r="r" b="b"/>
              <a:pathLst>
                <a:path w="1151889" h="400685">
                  <a:moveTo>
                    <a:pt x="0" y="200099"/>
                  </a:moveTo>
                  <a:lnTo>
                    <a:pt x="200099" y="0"/>
                  </a:lnTo>
                  <a:lnTo>
                    <a:pt x="200099" y="100049"/>
                  </a:lnTo>
                  <a:lnTo>
                    <a:pt x="1151399" y="100049"/>
                  </a:lnTo>
                  <a:lnTo>
                    <a:pt x="1151399" y="300149"/>
                  </a:lnTo>
                  <a:lnTo>
                    <a:pt x="200099" y="300149"/>
                  </a:lnTo>
                  <a:lnTo>
                    <a:pt x="200099" y="400199"/>
                  </a:lnTo>
                  <a:lnTo>
                    <a:pt x="0" y="2000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20575" y="4172287"/>
            <a:ext cx="7999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UCIEL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0882" y="3308863"/>
            <a:ext cx="10515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0000CC"/>
                </a:solidFill>
                <a:latin typeface="Arial MT"/>
                <a:cs typeface="Arial MT"/>
              </a:rPr>
              <a:t>P</a:t>
            </a: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ANTERE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53000" y="1503101"/>
            <a:ext cx="3503295" cy="2729230"/>
            <a:chOff x="5044600" y="1496249"/>
            <a:chExt cx="3503295" cy="272923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600" y="1496249"/>
              <a:ext cx="2165756" cy="27288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54775" y="3443725"/>
              <a:ext cx="1588770" cy="400685"/>
            </a:xfrm>
            <a:custGeom>
              <a:avLst/>
              <a:gdLst/>
              <a:ahLst/>
              <a:cxnLst/>
              <a:rect l="l" t="t" r="r" b="b"/>
              <a:pathLst>
                <a:path w="1588770" h="400685">
                  <a:moveTo>
                    <a:pt x="200099" y="400199"/>
                  </a:moveTo>
                  <a:lnTo>
                    <a:pt x="0" y="200099"/>
                  </a:lnTo>
                  <a:lnTo>
                    <a:pt x="200099" y="0"/>
                  </a:lnTo>
                  <a:lnTo>
                    <a:pt x="200099" y="100049"/>
                  </a:lnTo>
                  <a:lnTo>
                    <a:pt x="1588199" y="100049"/>
                  </a:lnTo>
                  <a:lnTo>
                    <a:pt x="1588199" y="300149"/>
                  </a:lnTo>
                  <a:lnTo>
                    <a:pt x="200099" y="300149"/>
                  </a:lnTo>
                  <a:lnTo>
                    <a:pt x="200099" y="4001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54775" y="3443725"/>
              <a:ext cx="1588770" cy="400685"/>
            </a:xfrm>
            <a:custGeom>
              <a:avLst/>
              <a:gdLst/>
              <a:ahLst/>
              <a:cxnLst/>
              <a:rect l="l" t="t" r="r" b="b"/>
              <a:pathLst>
                <a:path w="1588770" h="400685">
                  <a:moveTo>
                    <a:pt x="0" y="200099"/>
                  </a:moveTo>
                  <a:lnTo>
                    <a:pt x="200099" y="0"/>
                  </a:lnTo>
                  <a:lnTo>
                    <a:pt x="200099" y="100049"/>
                  </a:lnTo>
                  <a:lnTo>
                    <a:pt x="1588199" y="100049"/>
                  </a:lnTo>
                  <a:lnTo>
                    <a:pt x="1588199" y="300149"/>
                  </a:lnTo>
                  <a:lnTo>
                    <a:pt x="200099" y="300149"/>
                  </a:lnTo>
                  <a:lnTo>
                    <a:pt x="200099" y="400199"/>
                  </a:lnTo>
                  <a:lnTo>
                    <a:pt x="0" y="2000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27850" y="3537130"/>
            <a:ext cx="1254150" cy="228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 smtClean="0">
                <a:solidFill>
                  <a:srgbClr val="0000CC"/>
                </a:solidFill>
                <a:latin typeface="Arial MT"/>
                <a:cs typeface="Arial MT"/>
              </a:rPr>
              <a:t>P</a:t>
            </a:r>
            <a:r>
              <a:rPr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AM</a:t>
            </a:r>
            <a:r>
              <a:rPr sz="1400" b="1" spc="-105" dirty="0" smtClean="0">
                <a:solidFill>
                  <a:srgbClr val="0000CC"/>
                </a:solidFill>
                <a:latin typeface="Arial MT"/>
                <a:cs typeface="Arial MT"/>
              </a:rPr>
              <a:t>P</a:t>
            </a:r>
            <a:r>
              <a:rPr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AGAL</a:t>
            </a:r>
            <a:r>
              <a:rPr lang="it-IT"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     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425" y="530750"/>
            <a:ext cx="1227455" cy="384175"/>
          </a:xfrm>
          <a:prstGeom prst="rect">
            <a:avLst/>
          </a:prstGeom>
          <a:solidFill>
            <a:srgbClr val="E0666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0"/>
              </a:lnSpc>
            </a:pPr>
            <a:r>
              <a:rPr sz="2500" b="0" spc="5" dirty="0">
                <a:latin typeface="Arial MT"/>
                <a:cs typeface="Arial MT"/>
              </a:rPr>
              <a:t>La</a:t>
            </a:r>
            <a:r>
              <a:rPr sz="2500" b="0" spc="-75" dirty="0">
                <a:latin typeface="Arial MT"/>
                <a:cs typeface="Arial MT"/>
              </a:rPr>
              <a:t> </a:t>
            </a:r>
            <a:r>
              <a:rPr sz="2500" b="0" spc="10" dirty="0">
                <a:latin typeface="Arial MT"/>
                <a:cs typeface="Arial MT"/>
              </a:rPr>
              <a:t>muse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3864" y="152200"/>
            <a:ext cx="6809105" cy="4991735"/>
            <a:chOff x="1083864" y="152200"/>
            <a:chExt cx="6809105" cy="4991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0118" y="152200"/>
              <a:ext cx="4008313" cy="49912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475" y="2391874"/>
              <a:ext cx="2909570" cy="0"/>
            </a:xfrm>
            <a:custGeom>
              <a:avLst/>
              <a:gdLst/>
              <a:ahLst/>
              <a:cxnLst/>
              <a:rect l="l" t="t" r="r" b="b"/>
              <a:pathLst>
                <a:path w="2909570">
                  <a:moveTo>
                    <a:pt x="290894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0249" y="23761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0249" y="23761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3516" y="2896774"/>
              <a:ext cx="3573145" cy="662940"/>
            </a:xfrm>
            <a:custGeom>
              <a:avLst/>
              <a:gdLst/>
              <a:ahLst/>
              <a:cxnLst/>
              <a:rect l="l" t="t" r="r" b="b"/>
              <a:pathLst>
                <a:path w="3573145" h="662939">
                  <a:moveTo>
                    <a:pt x="3572608" y="0"/>
                  </a:moveTo>
                  <a:lnTo>
                    <a:pt x="0" y="662775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1016" y="3544081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19" h="31114">
                  <a:moveTo>
                    <a:pt x="45369" y="30937"/>
                  </a:moveTo>
                  <a:lnTo>
                    <a:pt x="0" y="23353"/>
                  </a:lnTo>
                  <a:lnTo>
                    <a:pt x="39630" y="0"/>
                  </a:lnTo>
                  <a:lnTo>
                    <a:pt x="45369" y="3093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1016" y="3544081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19" h="31114">
                  <a:moveTo>
                    <a:pt x="39630" y="0"/>
                  </a:moveTo>
                  <a:lnTo>
                    <a:pt x="0" y="23353"/>
                  </a:lnTo>
                  <a:lnTo>
                    <a:pt x="45369" y="30937"/>
                  </a:lnTo>
                  <a:lnTo>
                    <a:pt x="39630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1394" y="1727095"/>
              <a:ext cx="3814445" cy="560070"/>
            </a:xfrm>
            <a:custGeom>
              <a:avLst/>
              <a:gdLst/>
              <a:ahLst/>
              <a:cxnLst/>
              <a:rect l="l" t="t" r="r" b="b"/>
              <a:pathLst>
                <a:path w="3814445" h="560069">
                  <a:moveTo>
                    <a:pt x="3814355" y="55960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8627" y="171152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0483" y="31132"/>
                  </a:moveTo>
                  <a:lnTo>
                    <a:pt x="0" y="9291"/>
                  </a:lnTo>
                  <a:lnTo>
                    <a:pt x="45051" y="0"/>
                  </a:lnTo>
                  <a:lnTo>
                    <a:pt x="40483" y="311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8627" y="171152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5051" y="0"/>
                  </a:moveTo>
                  <a:lnTo>
                    <a:pt x="0" y="9291"/>
                  </a:lnTo>
                  <a:lnTo>
                    <a:pt x="40483" y="31132"/>
                  </a:lnTo>
                  <a:lnTo>
                    <a:pt x="45051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66500" y="1249296"/>
              <a:ext cx="2259330" cy="595630"/>
            </a:xfrm>
            <a:custGeom>
              <a:avLst/>
              <a:gdLst/>
              <a:ahLst/>
              <a:cxnLst/>
              <a:rect l="l" t="t" r="r" b="b"/>
              <a:pathLst>
                <a:path w="2259329" h="595630">
                  <a:moveTo>
                    <a:pt x="0" y="595628"/>
                  </a:moveTo>
                  <a:lnTo>
                    <a:pt x="2258938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1427" y="1234083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8022" y="30425"/>
                  </a:moveTo>
                  <a:lnTo>
                    <a:pt x="0" y="0"/>
                  </a:lnTo>
                  <a:lnTo>
                    <a:pt x="45808" y="4191"/>
                  </a:lnTo>
                  <a:lnTo>
                    <a:pt x="8022" y="3042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21427" y="1234083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8022" y="30425"/>
                  </a:moveTo>
                  <a:lnTo>
                    <a:pt x="45808" y="4191"/>
                  </a:lnTo>
                  <a:lnTo>
                    <a:pt x="0" y="0"/>
                  </a:lnTo>
                  <a:lnTo>
                    <a:pt x="8022" y="30425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02925" y="687076"/>
              <a:ext cx="1756410" cy="663575"/>
            </a:xfrm>
            <a:custGeom>
              <a:avLst/>
              <a:gdLst/>
              <a:ahLst/>
              <a:cxnLst/>
              <a:rect l="l" t="t" r="r" b="b"/>
              <a:pathLst>
                <a:path w="1756409" h="663575">
                  <a:moveTo>
                    <a:pt x="0" y="663498"/>
                  </a:moveTo>
                  <a:lnTo>
                    <a:pt x="1755839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53203" y="67179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79">
                  <a:moveTo>
                    <a:pt x="11122" y="29996"/>
                  </a:moveTo>
                  <a:lnTo>
                    <a:pt x="0" y="562"/>
                  </a:lnTo>
                  <a:lnTo>
                    <a:pt x="45996" y="0"/>
                  </a:lnTo>
                  <a:lnTo>
                    <a:pt x="11122" y="299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53203" y="67179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79">
                  <a:moveTo>
                    <a:pt x="11122" y="29996"/>
                  </a:moveTo>
                  <a:lnTo>
                    <a:pt x="45996" y="0"/>
                  </a:lnTo>
                  <a:lnTo>
                    <a:pt x="0" y="562"/>
                  </a:lnTo>
                  <a:lnTo>
                    <a:pt x="11122" y="29996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82049" y="2644325"/>
              <a:ext cx="2099945" cy="184785"/>
            </a:xfrm>
            <a:custGeom>
              <a:avLst/>
              <a:gdLst/>
              <a:ahLst/>
              <a:cxnLst/>
              <a:rect l="l" t="t" r="r" b="b"/>
              <a:pathLst>
                <a:path w="2099945" h="184785">
                  <a:moveTo>
                    <a:pt x="0" y="0"/>
                  </a:moveTo>
                  <a:lnTo>
                    <a:pt x="2099468" y="184302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80142" y="2812954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44"/>
                  </a:moveTo>
                  <a:lnTo>
                    <a:pt x="2751" y="0"/>
                  </a:lnTo>
                  <a:lnTo>
                    <a:pt x="44435" y="19452"/>
                  </a:lnTo>
                  <a:lnTo>
                    <a:pt x="0" y="3134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80142" y="2812954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44"/>
                  </a:moveTo>
                  <a:lnTo>
                    <a:pt x="44435" y="19452"/>
                  </a:lnTo>
                  <a:lnTo>
                    <a:pt x="2751" y="0"/>
                  </a:lnTo>
                  <a:lnTo>
                    <a:pt x="0" y="3134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87675" y="3128174"/>
              <a:ext cx="2657475" cy="299085"/>
            </a:xfrm>
            <a:custGeom>
              <a:avLst/>
              <a:gdLst/>
              <a:ahLst/>
              <a:cxnLst/>
              <a:rect l="l" t="t" r="r" b="b"/>
              <a:pathLst>
                <a:path w="2657475" h="299085">
                  <a:moveTo>
                    <a:pt x="0" y="0"/>
                  </a:moveTo>
                  <a:lnTo>
                    <a:pt x="2657007" y="298715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42924" y="3411255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0" y="31268"/>
                  </a:moveTo>
                  <a:lnTo>
                    <a:pt x="3515" y="0"/>
                  </a:lnTo>
                  <a:lnTo>
                    <a:pt x="44712" y="20463"/>
                  </a:lnTo>
                  <a:lnTo>
                    <a:pt x="0" y="3126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42924" y="3411255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0" y="31268"/>
                  </a:moveTo>
                  <a:lnTo>
                    <a:pt x="44712" y="20463"/>
                  </a:lnTo>
                  <a:lnTo>
                    <a:pt x="3515" y="0"/>
                  </a:lnTo>
                  <a:lnTo>
                    <a:pt x="0" y="31268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98385" y="3485800"/>
              <a:ext cx="3110865" cy="786130"/>
            </a:xfrm>
            <a:custGeom>
              <a:avLst/>
              <a:gdLst/>
              <a:ahLst/>
              <a:cxnLst/>
              <a:rect l="l" t="t" r="r" b="b"/>
              <a:pathLst>
                <a:path w="3110865" h="786129">
                  <a:moveTo>
                    <a:pt x="3110489" y="0"/>
                  </a:moveTo>
                  <a:lnTo>
                    <a:pt x="0" y="785506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56475" y="4256052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45761" y="30507"/>
                  </a:moveTo>
                  <a:lnTo>
                    <a:pt x="0" y="25837"/>
                  </a:lnTo>
                  <a:lnTo>
                    <a:pt x="38057" y="0"/>
                  </a:lnTo>
                  <a:lnTo>
                    <a:pt x="45761" y="3050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56475" y="4256052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38057" y="0"/>
                  </a:moveTo>
                  <a:lnTo>
                    <a:pt x="0" y="25837"/>
                  </a:lnTo>
                  <a:lnTo>
                    <a:pt x="45761" y="30507"/>
                  </a:lnTo>
                  <a:lnTo>
                    <a:pt x="38057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48450" y="1532188"/>
            <a:ext cx="429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VOLI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600" y="2310538"/>
            <a:ext cx="628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ORELE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3125" y="3509638"/>
            <a:ext cx="6178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BOCJE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5050" y="4393188"/>
            <a:ext cx="499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CUEL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53425" y="480338"/>
            <a:ext cx="634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 MT"/>
                <a:cs typeface="Arial MT"/>
              </a:rPr>
              <a:t>CJAVEI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42900" y="1195587"/>
            <a:ext cx="796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CERNELI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42750" y="2783863"/>
            <a:ext cx="933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SMURSIEL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42750" y="3457038"/>
            <a:ext cx="848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 smtClean="0">
                <a:latin typeface="Arial MT"/>
                <a:cs typeface="Arial MT"/>
              </a:rPr>
              <a:t>BARBU</a:t>
            </a:r>
            <a:r>
              <a:rPr lang="it-IT" sz="1400" spc="-5" dirty="0" smtClean="0">
                <a:latin typeface="Arial MT"/>
                <a:cs typeface="Arial MT"/>
              </a:rPr>
              <a:t>Ç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1065" cy="461024"/>
          </a:xfrm>
          <a:prstGeom prst="rect">
            <a:avLst/>
          </a:prstGeom>
          <a:solidFill>
            <a:srgbClr val="E06666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500" b="0" spc="10" dirty="0" smtClean="0">
                <a:solidFill>
                  <a:srgbClr val="274E13"/>
                </a:solidFill>
                <a:latin typeface="Arial MT"/>
                <a:cs typeface="Arial MT"/>
              </a:rPr>
              <a:t>Z</a:t>
            </a:r>
            <a:r>
              <a:rPr lang="it-IT" sz="2500" b="0" spc="10" dirty="0" smtClean="0">
                <a:solidFill>
                  <a:srgbClr val="274E13"/>
                </a:solidFill>
                <a:latin typeface="Arial MT"/>
                <a:cs typeface="Arial MT"/>
              </a:rPr>
              <a:t>Û</a:t>
            </a:r>
            <a:r>
              <a:rPr sz="2500" b="0" spc="10" dirty="0" smtClean="0">
                <a:solidFill>
                  <a:srgbClr val="274E13"/>
                </a:solidFill>
                <a:latin typeface="Arial MT"/>
                <a:cs typeface="Arial MT"/>
              </a:rPr>
              <a:t>C</a:t>
            </a:r>
            <a:r>
              <a:rPr sz="2500" b="0" spc="-35" dirty="0" smtClean="0">
                <a:solidFill>
                  <a:srgbClr val="274E13"/>
                </a:solidFill>
                <a:latin typeface="Arial MT"/>
                <a:cs typeface="Arial MT"/>
              </a:rPr>
              <a:t> </a:t>
            </a:r>
            <a:r>
              <a:rPr sz="2500" b="0" spc="10" dirty="0">
                <a:solidFill>
                  <a:srgbClr val="274E13"/>
                </a:solidFill>
                <a:latin typeface="Arial MT"/>
                <a:cs typeface="Arial MT"/>
              </a:rPr>
              <a:t>ON</a:t>
            </a:r>
            <a:r>
              <a:rPr sz="2500" b="0" spc="-35" dirty="0">
                <a:solidFill>
                  <a:srgbClr val="274E13"/>
                </a:solidFill>
                <a:latin typeface="Arial MT"/>
                <a:cs typeface="Arial MT"/>
              </a:rPr>
              <a:t> </a:t>
            </a:r>
            <a:r>
              <a:rPr sz="2500" b="0" spc="5" dirty="0">
                <a:solidFill>
                  <a:srgbClr val="274E13"/>
                </a:solidFill>
                <a:latin typeface="Arial MT"/>
                <a:cs typeface="Arial MT"/>
              </a:rPr>
              <a:t>LINE</a:t>
            </a:r>
            <a:endParaRPr sz="25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2248" y="1264106"/>
            <a:ext cx="39516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https://learningapps.org/view30899997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1950" y="2101650"/>
            <a:ext cx="2133599" cy="2133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1065" cy="57277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755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95"/>
              </a:spcBef>
            </a:pPr>
            <a:r>
              <a:rPr sz="2250" spc="65" dirty="0">
                <a:solidFill>
                  <a:srgbClr val="FF00FF"/>
                </a:solidFill>
                <a:latin typeface="Arial"/>
                <a:cs typeface="Arial"/>
              </a:rPr>
              <a:t>ANDY</a:t>
            </a:r>
            <a:r>
              <a:rPr sz="2250" spc="2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250" spc="55" dirty="0">
                <a:solidFill>
                  <a:srgbClr val="FF00FF"/>
                </a:solidFill>
                <a:latin typeface="Arial"/>
                <a:cs typeface="Arial"/>
              </a:rPr>
              <a:t>WARHOL</a:t>
            </a:r>
            <a:r>
              <a:rPr sz="2250" spc="3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250" spc="-65" dirty="0">
                <a:solidFill>
                  <a:srgbClr val="FF00FF"/>
                </a:solidFill>
                <a:latin typeface="Arial"/>
                <a:cs typeface="Arial"/>
              </a:rPr>
              <a:t>(1928-197)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53012" y="1152475"/>
            <a:ext cx="5545455" cy="3148965"/>
            <a:chOff x="1453012" y="1152475"/>
            <a:chExt cx="5545455" cy="3148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4675" y="1152475"/>
              <a:ext cx="3148824" cy="3148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7774" y="2011125"/>
              <a:ext cx="1421765" cy="343535"/>
            </a:xfrm>
            <a:custGeom>
              <a:avLst/>
              <a:gdLst/>
              <a:ahLst/>
              <a:cxnLst/>
              <a:rect l="l" t="t" r="r" b="b"/>
              <a:pathLst>
                <a:path w="1421764" h="343535">
                  <a:moveTo>
                    <a:pt x="0" y="0"/>
                  </a:moveTo>
                  <a:lnTo>
                    <a:pt x="1421344" y="342993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5429" y="2338824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19" h="31114">
                  <a:moveTo>
                    <a:pt x="0" y="30587"/>
                  </a:moveTo>
                  <a:lnTo>
                    <a:pt x="7381" y="0"/>
                  </a:lnTo>
                  <a:lnTo>
                    <a:pt x="45709" y="25433"/>
                  </a:lnTo>
                  <a:lnTo>
                    <a:pt x="0" y="3058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5429" y="2338824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19" h="31114">
                  <a:moveTo>
                    <a:pt x="0" y="30587"/>
                  </a:moveTo>
                  <a:lnTo>
                    <a:pt x="45709" y="25433"/>
                  </a:lnTo>
                  <a:lnTo>
                    <a:pt x="7381" y="0"/>
                  </a:lnTo>
                  <a:lnTo>
                    <a:pt x="0" y="30587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0949" y="3472575"/>
              <a:ext cx="1111885" cy="425450"/>
            </a:xfrm>
            <a:custGeom>
              <a:avLst/>
              <a:gdLst/>
              <a:ahLst/>
              <a:cxnLst/>
              <a:rect l="l" t="t" r="r" b="b"/>
              <a:pathLst>
                <a:path w="1111885" h="425450">
                  <a:moveTo>
                    <a:pt x="0" y="0"/>
                  </a:moveTo>
                  <a:lnTo>
                    <a:pt x="1111520" y="425085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6850" y="3882966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45993" y="30135"/>
                  </a:moveTo>
                  <a:lnTo>
                    <a:pt x="0" y="29389"/>
                  </a:lnTo>
                  <a:lnTo>
                    <a:pt x="11239" y="0"/>
                  </a:lnTo>
                  <a:lnTo>
                    <a:pt x="45993" y="3013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6850" y="3882966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0" y="29389"/>
                  </a:moveTo>
                  <a:lnTo>
                    <a:pt x="45993" y="30135"/>
                  </a:lnTo>
                  <a:lnTo>
                    <a:pt x="11239" y="0"/>
                  </a:lnTo>
                  <a:lnTo>
                    <a:pt x="0" y="2938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6309" y="2011125"/>
              <a:ext cx="857885" cy="354965"/>
            </a:xfrm>
            <a:custGeom>
              <a:avLst/>
              <a:gdLst/>
              <a:ahLst/>
              <a:cxnLst/>
              <a:rect l="l" t="t" r="r" b="b"/>
              <a:pathLst>
                <a:path w="857884" h="354964">
                  <a:moveTo>
                    <a:pt x="857389" y="0"/>
                  </a:moveTo>
                  <a:lnTo>
                    <a:pt x="0" y="354655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367" y="2351242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4" h="31114">
                  <a:moveTo>
                    <a:pt x="0" y="31060"/>
                  </a:moveTo>
                  <a:lnTo>
                    <a:pt x="33929" y="0"/>
                  </a:lnTo>
                  <a:lnTo>
                    <a:pt x="45956" y="29076"/>
                  </a:lnTo>
                  <a:lnTo>
                    <a:pt x="0" y="3106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367" y="2351242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4" h="31114">
                  <a:moveTo>
                    <a:pt x="33929" y="0"/>
                  </a:moveTo>
                  <a:lnTo>
                    <a:pt x="0" y="31060"/>
                  </a:lnTo>
                  <a:lnTo>
                    <a:pt x="45956" y="29076"/>
                  </a:lnTo>
                  <a:lnTo>
                    <a:pt x="33929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2227" y="3708100"/>
              <a:ext cx="663575" cy="117475"/>
            </a:xfrm>
            <a:custGeom>
              <a:avLst/>
              <a:gdLst/>
              <a:ahLst/>
              <a:cxnLst/>
              <a:rect l="l" t="t" r="r" b="b"/>
              <a:pathLst>
                <a:path w="663575" h="117475">
                  <a:moveTo>
                    <a:pt x="663122" y="0"/>
                  </a:moveTo>
                  <a:lnTo>
                    <a:pt x="0" y="11724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9661" y="3809856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45304" y="30984"/>
                  </a:moveTo>
                  <a:lnTo>
                    <a:pt x="0" y="23018"/>
                  </a:lnTo>
                  <a:lnTo>
                    <a:pt x="39825" y="0"/>
                  </a:lnTo>
                  <a:lnTo>
                    <a:pt x="45304" y="309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9661" y="3809856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39825" y="0"/>
                  </a:moveTo>
                  <a:lnTo>
                    <a:pt x="0" y="23018"/>
                  </a:lnTo>
                  <a:lnTo>
                    <a:pt x="45304" y="30984"/>
                  </a:lnTo>
                  <a:lnTo>
                    <a:pt x="39825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1837" y="1731439"/>
            <a:ext cx="4814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ROS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2579" y="3183304"/>
            <a:ext cx="4853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ZÂL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97899" y="3297438"/>
            <a:ext cx="716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CELEST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0199" y="1686888"/>
            <a:ext cx="4959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VE</a:t>
            </a:r>
            <a:r>
              <a:rPr sz="1400" spc="-3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T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0368" y="1416537"/>
            <a:ext cx="5915025" cy="2846705"/>
            <a:chOff x="1010368" y="1416537"/>
            <a:chExt cx="5915025" cy="2846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3325" y="1695450"/>
              <a:ext cx="3823599" cy="25676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51549" y="1436660"/>
              <a:ext cx="1795780" cy="398145"/>
            </a:xfrm>
            <a:custGeom>
              <a:avLst/>
              <a:gdLst/>
              <a:ahLst/>
              <a:cxnLst/>
              <a:rect l="l" t="t" r="r" b="b"/>
              <a:pathLst>
                <a:path w="1795779" h="398144">
                  <a:moveTo>
                    <a:pt x="0" y="397739"/>
                  </a:moveTo>
                  <a:lnTo>
                    <a:pt x="1795502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3650" y="1421299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5">
                  <a:moveTo>
                    <a:pt x="6804" y="30720"/>
                  </a:moveTo>
                  <a:lnTo>
                    <a:pt x="0" y="0"/>
                  </a:lnTo>
                  <a:lnTo>
                    <a:pt x="45604" y="6011"/>
                  </a:lnTo>
                  <a:lnTo>
                    <a:pt x="6804" y="3072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3650" y="1421299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5">
                  <a:moveTo>
                    <a:pt x="6804" y="30720"/>
                  </a:moveTo>
                  <a:lnTo>
                    <a:pt x="45604" y="6011"/>
                  </a:lnTo>
                  <a:lnTo>
                    <a:pt x="0" y="0"/>
                  </a:lnTo>
                  <a:lnTo>
                    <a:pt x="6804" y="3072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8049" y="2518099"/>
              <a:ext cx="1480820" cy="385445"/>
            </a:xfrm>
            <a:custGeom>
              <a:avLst/>
              <a:gdLst/>
              <a:ahLst/>
              <a:cxnLst/>
              <a:rect l="l" t="t" r="r" b="b"/>
              <a:pathLst>
                <a:path w="1480820" h="385444">
                  <a:moveTo>
                    <a:pt x="0" y="0"/>
                  </a:moveTo>
                  <a:lnTo>
                    <a:pt x="1480391" y="385208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74480" y="2888082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0" y="30451"/>
                  </a:moveTo>
                  <a:lnTo>
                    <a:pt x="7923" y="0"/>
                  </a:lnTo>
                  <a:lnTo>
                    <a:pt x="45794" y="26110"/>
                  </a:lnTo>
                  <a:lnTo>
                    <a:pt x="0" y="304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74480" y="2888082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0" y="30451"/>
                  </a:moveTo>
                  <a:lnTo>
                    <a:pt x="45794" y="26110"/>
                  </a:lnTo>
                  <a:lnTo>
                    <a:pt x="7923" y="0"/>
                  </a:lnTo>
                  <a:lnTo>
                    <a:pt x="0" y="3045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2849" y="2349799"/>
              <a:ext cx="2320290" cy="154305"/>
            </a:xfrm>
            <a:custGeom>
              <a:avLst/>
              <a:gdLst/>
              <a:ahLst/>
              <a:cxnLst/>
              <a:rect l="l" t="t" r="r" b="b"/>
              <a:pathLst>
                <a:path w="2320290" h="154305">
                  <a:moveTo>
                    <a:pt x="2320175" y="0"/>
                  </a:moveTo>
                  <a:lnTo>
                    <a:pt x="0" y="154014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9718" y="2488116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44172" y="31396"/>
                  </a:moveTo>
                  <a:lnTo>
                    <a:pt x="0" y="18561"/>
                  </a:lnTo>
                  <a:lnTo>
                    <a:pt x="42088" y="0"/>
                  </a:lnTo>
                  <a:lnTo>
                    <a:pt x="44172" y="313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9718" y="2488116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42088" y="0"/>
                  </a:moveTo>
                  <a:lnTo>
                    <a:pt x="0" y="18561"/>
                  </a:lnTo>
                  <a:lnTo>
                    <a:pt x="44172" y="31396"/>
                  </a:lnTo>
                  <a:lnTo>
                    <a:pt x="42088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4800" y="3791100"/>
              <a:ext cx="2341245" cy="10795"/>
            </a:xfrm>
            <a:custGeom>
              <a:avLst/>
              <a:gdLst/>
              <a:ahLst/>
              <a:cxnLst/>
              <a:rect l="l" t="t" r="r" b="b"/>
              <a:pathLst>
                <a:path w="2341245" h="10795">
                  <a:moveTo>
                    <a:pt x="0" y="10249"/>
                  </a:moveTo>
                  <a:lnTo>
                    <a:pt x="234105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55781" y="3775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137" y="31465"/>
                  </a:moveTo>
                  <a:lnTo>
                    <a:pt x="0" y="0"/>
                  </a:lnTo>
                  <a:lnTo>
                    <a:pt x="43293" y="15543"/>
                  </a:lnTo>
                  <a:lnTo>
                    <a:pt x="137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55781" y="3775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137" y="31465"/>
                  </a:moveTo>
                  <a:lnTo>
                    <a:pt x="43293" y="15543"/>
                  </a:lnTo>
                  <a:lnTo>
                    <a:pt x="0" y="0"/>
                  </a:lnTo>
                  <a:lnTo>
                    <a:pt x="137" y="31465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8300" y="3159725"/>
              <a:ext cx="2614930" cy="133985"/>
            </a:xfrm>
            <a:custGeom>
              <a:avLst/>
              <a:gdLst/>
              <a:ahLst/>
              <a:cxnLst/>
              <a:rect l="l" t="t" r="r" b="b"/>
              <a:pathLst>
                <a:path w="2614929" h="133985">
                  <a:moveTo>
                    <a:pt x="2614724" y="0"/>
                  </a:moveTo>
                  <a:lnTo>
                    <a:pt x="0" y="133877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5131" y="3277890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43973" y="31424"/>
                  </a:moveTo>
                  <a:lnTo>
                    <a:pt x="0" y="17922"/>
                  </a:lnTo>
                  <a:lnTo>
                    <a:pt x="42364" y="0"/>
                  </a:lnTo>
                  <a:lnTo>
                    <a:pt x="43973" y="3142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5131" y="3277890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42364" y="0"/>
                  </a:moveTo>
                  <a:lnTo>
                    <a:pt x="0" y="17922"/>
                  </a:lnTo>
                  <a:lnTo>
                    <a:pt x="43973" y="31424"/>
                  </a:lnTo>
                  <a:lnTo>
                    <a:pt x="42364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7800" y="2415713"/>
            <a:ext cx="548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VIOLE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4774" y="1216638"/>
            <a:ext cx="1084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 smtClean="0">
                <a:latin typeface="Arial MT"/>
                <a:cs typeface="Arial MT"/>
              </a:rPr>
              <a:t>NARAN</a:t>
            </a:r>
            <a:r>
              <a:rPr lang="it-IT" sz="1400" spc="-5" dirty="0" smtClean="0">
                <a:latin typeface="Arial MT"/>
                <a:cs typeface="Arial MT"/>
              </a:rPr>
              <a:t>Ç</a:t>
            </a:r>
            <a:r>
              <a:rPr sz="1400" spc="-5" dirty="0" smtClean="0">
                <a:latin typeface="Arial MT"/>
                <a:cs typeface="Arial MT"/>
              </a:rPr>
              <a:t>ON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3735" y="2692502"/>
            <a:ext cx="884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COLÔR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ROSE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7425" y="3661912"/>
            <a:ext cx="1939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COLÔ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5" dirty="0">
                <a:latin typeface="Arial MT"/>
                <a:cs typeface="Arial MT"/>
              </a:rPr>
              <a:t> D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 ROS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5" dirty="0" smtClean="0">
                <a:latin typeface="Arial MT"/>
                <a:cs typeface="Arial MT"/>
              </a:rPr>
              <a:t>C</a:t>
            </a:r>
            <a:r>
              <a:rPr lang="it-IT" sz="1400" spc="-5" dirty="0" smtClean="0">
                <a:latin typeface="Arial MT"/>
                <a:cs typeface="Arial MT"/>
              </a:rPr>
              <a:t>HE </a:t>
            </a:r>
            <a:r>
              <a:rPr sz="1400" spc="-5" dirty="0" smtClean="0">
                <a:latin typeface="Arial MT"/>
                <a:cs typeface="Arial MT"/>
              </a:rPr>
              <a:t>A</a:t>
            </a:r>
            <a:r>
              <a:rPr sz="1400" dirty="0" smtClean="0">
                <a:latin typeface="Arial MT"/>
                <a:cs typeface="Arial MT"/>
              </a:rPr>
              <a:t>L</a:t>
            </a:r>
            <a:r>
              <a:rPr sz="1400" spc="-80" dirty="0" smtClean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TIRE  AL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VIOLE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390" y="3320211"/>
            <a:ext cx="676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FUCSIE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1065" cy="461024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500" spc="10" dirty="0" smtClean="0">
                <a:solidFill>
                  <a:srgbClr val="FF00FF"/>
                </a:solidFill>
                <a:latin typeface="Arial"/>
                <a:cs typeface="Arial"/>
              </a:rPr>
              <a:t>Z</a:t>
            </a:r>
            <a:r>
              <a:rPr lang="it-IT" sz="2500" spc="10" dirty="0" smtClean="0">
                <a:solidFill>
                  <a:srgbClr val="FF00FF"/>
                </a:solidFill>
                <a:latin typeface="Arial"/>
                <a:cs typeface="Arial"/>
              </a:rPr>
              <a:t>Û</a:t>
            </a:r>
            <a:r>
              <a:rPr sz="2500" spc="10" dirty="0" smtClean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2500" spc="-35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FF00FF"/>
                </a:solidFill>
                <a:latin typeface="Arial"/>
                <a:cs typeface="Arial"/>
              </a:rPr>
              <a:t>ON</a:t>
            </a:r>
            <a:r>
              <a:rPr sz="2500" spc="-3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FF00FF"/>
                </a:solidFill>
                <a:latin typeface="Arial"/>
                <a:cs typeface="Arial"/>
              </a:rPr>
              <a:t>LINE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3056" y="1216355"/>
            <a:ext cx="421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https://learningapps.org/view30909938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1875" y="2135537"/>
            <a:ext cx="1800224" cy="25431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25" y="0"/>
            <a:ext cx="8406574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1112" y="381836"/>
            <a:ext cx="3581400" cy="4616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Link Learning Apps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1123950"/>
            <a:ext cx="7522845" cy="35082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22275">
              <a:lnSpc>
                <a:spcPct val="100800"/>
              </a:lnSpc>
              <a:spcBef>
                <a:spcPts val="95"/>
              </a:spcBef>
              <a:buChar char="●"/>
              <a:tabLst>
                <a:tab pos="469265" algn="l"/>
                <a:tab pos="469900" algn="l"/>
              </a:tabLst>
            </a:pPr>
            <a:r>
              <a:rPr sz="2500" b="1" spc="5" dirty="0">
                <a:latin typeface="Arial"/>
                <a:cs typeface="Arial"/>
              </a:rPr>
              <a:t>Leonardo da </a:t>
            </a:r>
            <a:r>
              <a:rPr sz="2500" b="1" spc="-5" dirty="0">
                <a:latin typeface="Arial"/>
                <a:cs typeface="Arial"/>
              </a:rPr>
              <a:t>Vinci </a:t>
            </a:r>
            <a:r>
              <a:rPr lang="it-IT" sz="2500" b="1" spc="5" dirty="0" smtClean="0">
                <a:latin typeface="Arial"/>
                <a:cs typeface="Arial"/>
              </a:rPr>
              <a:t>–</a:t>
            </a:r>
            <a:r>
              <a:rPr sz="2500" b="1" spc="5" dirty="0" smtClean="0">
                <a:latin typeface="Arial"/>
                <a:cs typeface="Arial"/>
              </a:rPr>
              <a:t> </a:t>
            </a:r>
            <a:r>
              <a:rPr lang="it-IT" sz="2500" b="1" spc="5" dirty="0" smtClean="0">
                <a:latin typeface="Arial"/>
                <a:cs typeface="Arial"/>
              </a:rPr>
              <a:t>peraulis in </a:t>
            </a:r>
            <a:r>
              <a:rPr lang="it-IT" sz="2500" b="1" spc="5" dirty="0" err="1" smtClean="0">
                <a:latin typeface="Arial"/>
                <a:cs typeface="Arial"/>
              </a:rPr>
              <a:t>crôs</a:t>
            </a:r>
            <a:r>
              <a:rPr lang="it-IT" sz="2500" b="1" spc="5" dirty="0" smtClean="0">
                <a:latin typeface="Arial"/>
                <a:cs typeface="Arial"/>
              </a:rPr>
              <a:t> des</a:t>
            </a:r>
            <a:r>
              <a:rPr sz="2500" b="1" spc="5" dirty="0" smtClean="0">
                <a:latin typeface="Arial"/>
                <a:cs typeface="Arial"/>
              </a:rPr>
              <a:t> </a:t>
            </a:r>
            <a:r>
              <a:rPr sz="2500" b="1" spc="5" dirty="0">
                <a:latin typeface="Arial"/>
                <a:cs typeface="Arial"/>
              </a:rPr>
              <a:t>parts dal cuarp </a:t>
            </a:r>
            <a:r>
              <a:rPr sz="2500" b="1" spc="-68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2500" b="1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3"/>
              </a:rPr>
              <a:t>https://learningapps.org/view30354890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2600" dirty="0">
              <a:latin typeface="Arial"/>
              <a:cs typeface="Arial"/>
            </a:endParaRPr>
          </a:p>
          <a:p>
            <a:pPr marL="12700" marR="1642110" indent="34925">
              <a:lnSpc>
                <a:spcPct val="100800"/>
              </a:lnSpc>
              <a:buChar char="●"/>
              <a:tabLst>
                <a:tab pos="469265" algn="l"/>
                <a:tab pos="469900" algn="l"/>
              </a:tabLst>
            </a:pPr>
            <a:r>
              <a:rPr sz="2500" b="1" spc="5" dirty="0">
                <a:latin typeface="Arial"/>
                <a:cs typeface="Arial"/>
              </a:rPr>
              <a:t>Caravaggio - cjatâ </a:t>
            </a:r>
            <a:r>
              <a:rPr sz="2500" b="1" dirty="0">
                <a:latin typeface="Arial"/>
                <a:cs typeface="Arial"/>
              </a:rPr>
              <a:t>lis </a:t>
            </a:r>
            <a:r>
              <a:rPr sz="2500" b="1" spc="5" dirty="0">
                <a:latin typeface="Arial"/>
                <a:cs typeface="Arial"/>
              </a:rPr>
              <a:t>pomis </a:t>
            </a:r>
            <a:r>
              <a:rPr sz="2500" b="1" spc="1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2500" b="1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4"/>
              </a:rPr>
              <a:t>https://learningapps.org/view30355004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●"/>
            </a:pPr>
            <a:endParaRPr sz="2600" dirty="0">
              <a:latin typeface="Arial"/>
              <a:cs typeface="Arial"/>
            </a:endParaRPr>
          </a:p>
          <a:p>
            <a:pPr marL="12700" marR="528320" indent="34925">
              <a:lnSpc>
                <a:spcPct val="100800"/>
              </a:lnSpc>
              <a:spcBef>
                <a:spcPts val="5"/>
              </a:spcBef>
              <a:buChar char="●"/>
              <a:tabLst>
                <a:tab pos="469265" algn="l"/>
                <a:tab pos="469900" algn="l"/>
              </a:tabLst>
            </a:pPr>
            <a:r>
              <a:rPr sz="2500" b="1" spc="-40" dirty="0">
                <a:latin typeface="Arial"/>
                <a:cs typeface="Arial"/>
              </a:rPr>
              <a:t>Van </a:t>
            </a:r>
            <a:r>
              <a:rPr sz="2500" b="1" spc="5" dirty="0">
                <a:latin typeface="Arial"/>
                <a:cs typeface="Arial"/>
              </a:rPr>
              <a:t>Gogh - crucipuzle, peraulis de cjamare </a:t>
            </a:r>
            <a:r>
              <a:rPr sz="2500" b="1" spc="-68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2500" b="1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5"/>
              </a:rPr>
              <a:t>https://learningapps.org/view30355023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141499"/>
            <a:ext cx="8521065" cy="615950"/>
          </a:xfrm>
          <a:prstGeom prst="rect">
            <a:avLst/>
          </a:prstGeom>
          <a:solidFill>
            <a:srgbClr val="93C47D"/>
          </a:solidFill>
        </p:spPr>
        <p:txBody>
          <a:bodyPr vert="horz" wrap="square" lIns="0" tIns="7112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56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Leonardo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Vinci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1452-1519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24" y="1082475"/>
            <a:ext cx="1605998" cy="1561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395" y="3049900"/>
            <a:ext cx="1159410" cy="1561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9005" y="1018984"/>
            <a:ext cx="1605999" cy="23700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2475" y="1082467"/>
            <a:ext cx="2686124" cy="19026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10624" y="1445538"/>
            <a:ext cx="1394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La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lang="it-IT" sz="1400" spc="-5" dirty="0">
                <a:latin typeface="Arial MT"/>
                <a:cs typeface="Arial MT"/>
              </a:rPr>
              <a:t>G</a:t>
            </a:r>
            <a:r>
              <a:rPr sz="1400" spc="-5" dirty="0" err="1" smtClean="0">
                <a:latin typeface="Arial MT"/>
                <a:cs typeface="Arial MT"/>
              </a:rPr>
              <a:t>ioco</a:t>
            </a:r>
            <a:r>
              <a:rPr lang="it-IT" sz="1400" spc="-5" dirty="0" smtClean="0">
                <a:latin typeface="Arial MT"/>
                <a:cs typeface="Arial MT"/>
              </a:rPr>
              <a:t>n</a:t>
            </a:r>
            <a:r>
              <a:rPr sz="1400" spc="-5" dirty="0" smtClean="0">
                <a:latin typeface="Arial MT"/>
                <a:cs typeface="Arial MT"/>
              </a:rPr>
              <a:t>da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C"/>
                </a:solidFill>
                <a:latin typeface="Arial MT"/>
                <a:cs typeface="Arial MT"/>
              </a:rPr>
              <a:t>La</a:t>
            </a:r>
            <a:r>
              <a:rPr sz="1400" spc="-75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Arial MT"/>
                <a:cs typeface="Arial MT"/>
              </a:rPr>
              <a:t>Gjoconde</a:t>
            </a:r>
            <a:endParaRPr sz="1400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2450" y="3440663"/>
            <a:ext cx="1196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Dam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  </a:t>
            </a:r>
            <a:r>
              <a:rPr sz="1400" spc="-5" dirty="0">
                <a:latin typeface="Arial MT"/>
                <a:cs typeface="Arial MT"/>
              </a:rPr>
              <a:t>l’ermellino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2450" y="4080743"/>
            <a:ext cx="12731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CC"/>
                </a:solidFill>
                <a:latin typeface="Arial MT"/>
                <a:cs typeface="Arial MT"/>
              </a:rPr>
              <a:t>Dam</a:t>
            </a:r>
            <a:r>
              <a:rPr sz="1400" dirty="0">
                <a:solidFill>
                  <a:srgbClr val="0000CC"/>
                </a:solidFill>
                <a:latin typeface="Arial MT"/>
                <a:cs typeface="Arial MT"/>
              </a:rPr>
              <a:t>e</a:t>
            </a:r>
            <a:r>
              <a:rPr sz="1400" spc="-5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dirty="0" smtClean="0">
                <a:solidFill>
                  <a:srgbClr val="0000CC"/>
                </a:solidFill>
                <a:latin typeface="Arial MT"/>
                <a:cs typeface="Arial MT"/>
              </a:rPr>
              <a:t>cu</a:t>
            </a:r>
            <a:r>
              <a:rPr lang="it-IT" sz="1400" dirty="0" smtClean="0">
                <a:solidFill>
                  <a:srgbClr val="0000CC"/>
                </a:solidFill>
                <a:latin typeface="Arial MT"/>
                <a:cs typeface="Arial MT"/>
              </a:rPr>
              <a:t>l </a:t>
            </a:r>
            <a:r>
              <a:rPr sz="1400" spc="-5" dirty="0" err="1" smtClean="0">
                <a:solidFill>
                  <a:srgbClr val="0000CC"/>
                </a:solidFill>
                <a:latin typeface="Arial MT"/>
                <a:cs typeface="Arial MT"/>
              </a:rPr>
              <a:t>armelin</a:t>
            </a:r>
            <a:endParaRPr sz="1400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3700" y="3674138"/>
            <a:ext cx="1457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Autoritratto  </a:t>
            </a:r>
            <a:r>
              <a:rPr sz="1400" spc="-5" dirty="0">
                <a:solidFill>
                  <a:srgbClr val="0000CC"/>
                </a:solidFill>
                <a:latin typeface="Arial MT"/>
                <a:cs typeface="Arial MT"/>
              </a:rPr>
              <a:t>Autoritrat</a:t>
            </a:r>
            <a:endParaRPr sz="1400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5499" y="3115812"/>
            <a:ext cx="25172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Macchine </a:t>
            </a:r>
            <a:r>
              <a:rPr sz="1400" dirty="0" err="1">
                <a:latin typeface="Arial MT"/>
                <a:cs typeface="Arial MT"/>
              </a:rPr>
              <a:t>volanti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 </a:t>
            </a:r>
            <a:endParaRPr lang="it-IT" sz="1400" spc="5" dirty="0" smtClean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0000CC"/>
                </a:solidFill>
                <a:latin typeface="Arial MT"/>
                <a:cs typeface="Arial MT"/>
              </a:rPr>
              <a:t>Machin</a:t>
            </a:r>
            <a:r>
              <a:rPr lang="it-IT" sz="1400" dirty="0" smtClean="0">
                <a:solidFill>
                  <a:srgbClr val="0000CC"/>
                </a:solidFill>
                <a:latin typeface="Arial MT"/>
                <a:cs typeface="Arial MT"/>
              </a:rPr>
              <a:t>i</a:t>
            </a:r>
            <a:r>
              <a:rPr sz="1400" dirty="0" smtClean="0">
                <a:solidFill>
                  <a:srgbClr val="0000CC"/>
                </a:solidFill>
                <a:latin typeface="Arial MT"/>
                <a:cs typeface="Arial MT"/>
              </a:rPr>
              <a:t>s</a:t>
            </a:r>
            <a:r>
              <a:rPr sz="1400" spc="-55" dirty="0" smtClean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dirty="0" smtClean="0">
                <a:solidFill>
                  <a:srgbClr val="0000CC"/>
                </a:solidFill>
                <a:latin typeface="Arial MT"/>
                <a:cs typeface="Arial MT"/>
              </a:rPr>
              <a:t>c</a:t>
            </a:r>
            <a:r>
              <a:rPr lang="it-IT" sz="1400" dirty="0" smtClean="0">
                <a:solidFill>
                  <a:srgbClr val="0000CC"/>
                </a:solidFill>
                <a:latin typeface="Arial MT"/>
                <a:cs typeface="Arial MT"/>
              </a:rPr>
              <a:t>he </a:t>
            </a:r>
            <a:r>
              <a:rPr sz="1400" dirty="0" smtClean="0">
                <a:solidFill>
                  <a:srgbClr val="0000CC"/>
                </a:solidFill>
                <a:latin typeface="Arial MT"/>
                <a:cs typeface="Arial MT"/>
              </a:rPr>
              <a:t>a</a:t>
            </a:r>
            <a:r>
              <a:rPr sz="1400" spc="-55" dirty="0" smtClean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dirty="0" err="1" smtClean="0">
                <a:solidFill>
                  <a:srgbClr val="0000CC"/>
                </a:solidFill>
                <a:latin typeface="Arial MT"/>
                <a:cs typeface="Arial MT"/>
              </a:rPr>
              <a:t>sv</a:t>
            </a:r>
            <a:r>
              <a:rPr lang="it-IT" sz="1400" dirty="0" smtClean="0">
                <a:solidFill>
                  <a:srgbClr val="0000CC"/>
                </a:solidFill>
                <a:latin typeface="Arial MT"/>
                <a:cs typeface="Arial MT"/>
              </a:rPr>
              <a:t>o</a:t>
            </a:r>
            <a:r>
              <a:rPr sz="1400" dirty="0" smtClean="0">
                <a:solidFill>
                  <a:srgbClr val="0000CC"/>
                </a:solidFill>
                <a:latin typeface="Arial MT"/>
                <a:cs typeface="Arial MT"/>
              </a:rPr>
              <a:t>l</a:t>
            </a:r>
            <a:r>
              <a:rPr lang="it-IT" sz="1400" dirty="0" smtClean="0">
                <a:solidFill>
                  <a:srgbClr val="0000CC"/>
                </a:solidFill>
                <a:latin typeface="Arial MT"/>
                <a:cs typeface="Arial MT"/>
              </a:rPr>
              <a:t>i</a:t>
            </a:r>
            <a:r>
              <a:rPr sz="1400" dirty="0" smtClean="0">
                <a:solidFill>
                  <a:srgbClr val="0000CC"/>
                </a:solidFill>
                <a:latin typeface="Arial MT"/>
                <a:cs typeface="Arial MT"/>
              </a:rPr>
              <a:t>n</a:t>
            </a:r>
            <a:endParaRPr sz="1400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4" y="0"/>
            <a:ext cx="8914624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4725" y="441325"/>
            <a:ext cx="733425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830">
              <a:lnSpc>
                <a:spcPct val="100000"/>
              </a:lnSpc>
              <a:spcBef>
                <a:spcPts val="100"/>
              </a:spcBef>
              <a:buChar char="●"/>
              <a:tabLst>
                <a:tab pos="469265" algn="l"/>
                <a:tab pos="469900" algn="l"/>
              </a:tabLst>
            </a:pPr>
            <a:r>
              <a:rPr sz="2500" b="1" spc="-5" dirty="0">
                <a:latin typeface="Arial"/>
                <a:cs typeface="Arial"/>
              </a:rPr>
              <a:t>Frida Kahlo </a:t>
            </a:r>
            <a:r>
              <a:rPr sz="2500" b="1" dirty="0">
                <a:latin typeface="Arial"/>
                <a:cs typeface="Arial"/>
              </a:rPr>
              <a:t>- </a:t>
            </a:r>
            <a:r>
              <a:rPr sz="2500" b="1" spc="-5" dirty="0">
                <a:latin typeface="Arial"/>
                <a:cs typeface="Arial"/>
              </a:rPr>
              <a:t>memory parts de muse </a:t>
            </a:r>
            <a:r>
              <a:rPr sz="2500" b="1" dirty="0">
                <a:latin typeface="Arial"/>
                <a:cs typeface="Arial"/>
              </a:rPr>
              <a:t>e </a:t>
            </a:r>
            <a:r>
              <a:rPr sz="2500" b="1" spc="-5" dirty="0">
                <a:latin typeface="Arial"/>
                <a:cs typeface="Arial"/>
              </a:rPr>
              <a:t>bestiis </a:t>
            </a:r>
            <a:r>
              <a:rPr sz="2500" b="1" spc="-68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2500" b="1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3"/>
              </a:rPr>
              <a:t>https://learningapps.org/view30899997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2600" dirty="0">
              <a:latin typeface="Arial"/>
              <a:cs typeface="Arial"/>
            </a:endParaRPr>
          </a:p>
          <a:p>
            <a:pPr marL="12700" marR="629920" indent="3683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2500" b="1" spc="-5" dirty="0">
                <a:latin typeface="Arial"/>
                <a:cs typeface="Arial"/>
              </a:rPr>
              <a:t>Andy </a:t>
            </a:r>
            <a:r>
              <a:rPr sz="2500" b="1" spc="-20" dirty="0">
                <a:latin typeface="Arial"/>
                <a:cs typeface="Arial"/>
              </a:rPr>
              <a:t>Warhol </a:t>
            </a:r>
            <a:r>
              <a:rPr sz="2500" b="1" dirty="0">
                <a:latin typeface="Arial"/>
                <a:cs typeface="Arial"/>
              </a:rPr>
              <a:t>- </a:t>
            </a:r>
            <a:r>
              <a:rPr sz="2500" b="1" spc="-5" dirty="0">
                <a:latin typeface="Arial"/>
                <a:cs typeface="Arial"/>
              </a:rPr>
              <a:t>corse </a:t>
            </a:r>
            <a:r>
              <a:rPr sz="2500" b="1" spc="-5" dirty="0" err="1">
                <a:latin typeface="Arial"/>
                <a:cs typeface="Arial"/>
              </a:rPr>
              <a:t>dai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lang="it-IT" sz="2500" b="1" spc="-5" dirty="0" smtClean="0">
                <a:latin typeface="Arial"/>
                <a:cs typeface="Arial"/>
              </a:rPr>
              <a:t>c</a:t>
            </a:r>
            <a:r>
              <a:rPr sz="2500" b="1" spc="-5" dirty="0" err="1" smtClean="0">
                <a:latin typeface="Arial"/>
                <a:cs typeface="Arial"/>
              </a:rPr>
              <a:t>javai</a:t>
            </a:r>
            <a:r>
              <a:rPr sz="2500" b="1" spc="-5" dirty="0" smtClean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dai colôrs </a:t>
            </a:r>
            <a:r>
              <a:rPr sz="2500" b="1" spc="-68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2500" b="1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4"/>
              </a:rPr>
              <a:t>https://learningapps.org/view30909938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5550" y="97975"/>
            <a:ext cx="4876799" cy="4876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55" y="274086"/>
            <a:ext cx="3855743" cy="1982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4400" y="2782687"/>
            <a:ext cx="1409065" cy="697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 MT"/>
                <a:cs typeface="Arial MT"/>
              </a:rPr>
              <a:t>L’uomo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vitruviano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25" dirty="0" err="1">
                <a:solidFill>
                  <a:srgbClr val="0000CC"/>
                </a:solidFill>
                <a:latin typeface="Arial MT"/>
                <a:cs typeface="Arial MT"/>
              </a:rPr>
              <a:t>L’om</a:t>
            </a:r>
            <a:r>
              <a:rPr sz="1600" spc="-50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600" dirty="0" err="1" smtClean="0">
                <a:solidFill>
                  <a:srgbClr val="0000CC"/>
                </a:solidFill>
                <a:latin typeface="Arial MT"/>
                <a:cs typeface="Arial MT"/>
              </a:rPr>
              <a:t>vitruvian</a:t>
            </a:r>
            <a:endParaRPr sz="1600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1825" y="0"/>
            <a:ext cx="4876800" cy="4876800"/>
            <a:chOff x="1871825" y="0"/>
            <a:chExt cx="4876800" cy="4876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1825" y="0"/>
              <a:ext cx="4876799" cy="4876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46349" y="741247"/>
              <a:ext cx="1472565" cy="334645"/>
            </a:xfrm>
            <a:custGeom>
              <a:avLst/>
              <a:gdLst/>
              <a:ahLst/>
              <a:cxnLst/>
              <a:rect l="l" t="t" r="r" b="b"/>
              <a:pathLst>
                <a:path w="1472564" h="334644">
                  <a:moveTo>
                    <a:pt x="0" y="334152"/>
                  </a:moveTo>
                  <a:lnTo>
                    <a:pt x="1472467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15334" y="725905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5">
                  <a:moveTo>
                    <a:pt x="6963" y="30685"/>
                  </a:moveTo>
                  <a:lnTo>
                    <a:pt x="0" y="0"/>
                  </a:lnTo>
                  <a:lnTo>
                    <a:pt x="45635" y="5776"/>
                  </a:lnTo>
                  <a:lnTo>
                    <a:pt x="6963" y="3068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15334" y="725905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5">
                  <a:moveTo>
                    <a:pt x="6963" y="30685"/>
                  </a:moveTo>
                  <a:lnTo>
                    <a:pt x="45635" y="5776"/>
                  </a:lnTo>
                  <a:lnTo>
                    <a:pt x="0" y="0"/>
                  </a:lnTo>
                  <a:lnTo>
                    <a:pt x="6963" y="30685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53699" y="393296"/>
            <a:ext cx="556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CJAF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15447" y="1396518"/>
            <a:ext cx="6042660" cy="3037205"/>
            <a:chOff x="1115447" y="1396518"/>
            <a:chExt cx="6042660" cy="3037205"/>
          </a:xfrm>
        </p:grpSpPr>
        <p:sp>
          <p:nvSpPr>
            <p:cNvPr id="9" name="object 9"/>
            <p:cNvSpPr/>
            <p:nvPr/>
          </p:nvSpPr>
          <p:spPr>
            <a:xfrm>
              <a:off x="5560925" y="1782899"/>
              <a:ext cx="1410970" cy="497840"/>
            </a:xfrm>
            <a:custGeom>
              <a:avLst/>
              <a:gdLst/>
              <a:ahLst/>
              <a:cxnLst/>
              <a:rect l="l" t="t" r="r" b="b"/>
              <a:pathLst>
                <a:path w="1410970" h="497839">
                  <a:moveTo>
                    <a:pt x="0" y="0"/>
                  </a:moveTo>
                  <a:lnTo>
                    <a:pt x="1410704" y="49758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66395" y="2265652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0" y="29673"/>
                  </a:moveTo>
                  <a:lnTo>
                    <a:pt x="10466" y="0"/>
                  </a:lnTo>
                  <a:lnTo>
                    <a:pt x="45996" y="29215"/>
                  </a:lnTo>
                  <a:lnTo>
                    <a:pt x="0" y="2967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66395" y="2265652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0" y="29673"/>
                  </a:moveTo>
                  <a:lnTo>
                    <a:pt x="45996" y="29215"/>
                  </a:lnTo>
                  <a:lnTo>
                    <a:pt x="10466" y="0"/>
                  </a:lnTo>
                  <a:lnTo>
                    <a:pt x="0" y="29673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57650" y="3950766"/>
              <a:ext cx="1952625" cy="103505"/>
            </a:xfrm>
            <a:custGeom>
              <a:avLst/>
              <a:gdLst/>
              <a:ahLst/>
              <a:cxnLst/>
              <a:rect l="l" t="t" r="r" b="b"/>
              <a:pathLst>
                <a:path w="1952625" h="103504">
                  <a:moveTo>
                    <a:pt x="0" y="103183"/>
                  </a:moveTo>
                  <a:lnTo>
                    <a:pt x="1952329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9149" y="393505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1660" y="31421"/>
                  </a:moveTo>
                  <a:lnTo>
                    <a:pt x="0" y="0"/>
                  </a:lnTo>
                  <a:lnTo>
                    <a:pt x="43995" y="13429"/>
                  </a:lnTo>
                  <a:lnTo>
                    <a:pt x="1660" y="3142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9149" y="393505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1660" y="31421"/>
                  </a:moveTo>
                  <a:lnTo>
                    <a:pt x="43995" y="13429"/>
                  </a:lnTo>
                  <a:lnTo>
                    <a:pt x="0" y="0"/>
                  </a:lnTo>
                  <a:lnTo>
                    <a:pt x="1660" y="3142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60519" y="1697849"/>
              <a:ext cx="1372870" cy="531495"/>
            </a:xfrm>
            <a:custGeom>
              <a:avLst/>
              <a:gdLst/>
              <a:ahLst/>
              <a:cxnLst/>
              <a:rect l="l" t="t" r="r" b="b"/>
              <a:pathLst>
                <a:path w="1372870" h="531494">
                  <a:moveTo>
                    <a:pt x="1372305" y="0"/>
                  </a:moveTo>
                  <a:lnTo>
                    <a:pt x="0" y="531363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0210" y="2214542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80">
                  <a:moveTo>
                    <a:pt x="0" y="30279"/>
                  </a:moveTo>
                  <a:lnTo>
                    <a:pt x="34628" y="0"/>
                  </a:lnTo>
                  <a:lnTo>
                    <a:pt x="45989" y="29342"/>
                  </a:lnTo>
                  <a:lnTo>
                    <a:pt x="0" y="302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0210" y="2214542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80">
                  <a:moveTo>
                    <a:pt x="34628" y="0"/>
                  </a:moveTo>
                  <a:lnTo>
                    <a:pt x="0" y="30279"/>
                  </a:lnTo>
                  <a:lnTo>
                    <a:pt x="45989" y="29342"/>
                  </a:lnTo>
                  <a:lnTo>
                    <a:pt x="34628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63150" y="4340200"/>
              <a:ext cx="1499870" cy="88900"/>
            </a:xfrm>
            <a:custGeom>
              <a:avLst/>
              <a:gdLst/>
              <a:ahLst/>
              <a:cxnLst/>
              <a:rect l="l" t="t" r="r" b="b"/>
              <a:pathLst>
                <a:path w="1499870" h="88900">
                  <a:moveTo>
                    <a:pt x="1499349" y="8872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0000" y="432449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42220" y="31410"/>
                  </a:moveTo>
                  <a:lnTo>
                    <a:pt x="0" y="13151"/>
                  </a:lnTo>
                  <a:lnTo>
                    <a:pt x="44079" y="0"/>
                  </a:lnTo>
                  <a:lnTo>
                    <a:pt x="42220" y="3141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0000" y="432449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44079" y="0"/>
                  </a:moveTo>
                  <a:lnTo>
                    <a:pt x="0" y="13151"/>
                  </a:lnTo>
                  <a:lnTo>
                    <a:pt x="42220" y="31410"/>
                  </a:lnTo>
                  <a:lnTo>
                    <a:pt x="44079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24174" y="3141229"/>
              <a:ext cx="1685289" cy="431800"/>
            </a:xfrm>
            <a:custGeom>
              <a:avLst/>
              <a:gdLst/>
              <a:ahLst/>
              <a:cxnLst/>
              <a:rect l="l" t="t" r="r" b="b"/>
              <a:pathLst>
                <a:path w="1685290" h="431800">
                  <a:moveTo>
                    <a:pt x="0" y="431620"/>
                  </a:moveTo>
                  <a:lnTo>
                    <a:pt x="1685236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05508" y="3125988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7806" y="30481"/>
                  </a:moveTo>
                  <a:lnTo>
                    <a:pt x="0" y="0"/>
                  </a:lnTo>
                  <a:lnTo>
                    <a:pt x="45777" y="4516"/>
                  </a:lnTo>
                  <a:lnTo>
                    <a:pt x="7806" y="3048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05508" y="3125988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7806" y="30481"/>
                  </a:moveTo>
                  <a:lnTo>
                    <a:pt x="45777" y="4516"/>
                  </a:lnTo>
                  <a:lnTo>
                    <a:pt x="0" y="0"/>
                  </a:lnTo>
                  <a:lnTo>
                    <a:pt x="7806" y="3048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6627" y="2497474"/>
              <a:ext cx="2739390" cy="693420"/>
            </a:xfrm>
            <a:custGeom>
              <a:avLst/>
              <a:gdLst/>
              <a:ahLst/>
              <a:cxnLst/>
              <a:rect l="l" t="t" r="r" b="b"/>
              <a:pathLst>
                <a:path w="2739390" h="693419">
                  <a:moveTo>
                    <a:pt x="2739097" y="0"/>
                  </a:moveTo>
                  <a:lnTo>
                    <a:pt x="0" y="693375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34723" y="3175598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45764" y="30503"/>
                  </a:moveTo>
                  <a:lnTo>
                    <a:pt x="0" y="25858"/>
                  </a:lnTo>
                  <a:lnTo>
                    <a:pt x="38042" y="0"/>
                  </a:lnTo>
                  <a:lnTo>
                    <a:pt x="45764" y="3050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4723" y="3175598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38042" y="0"/>
                  </a:moveTo>
                  <a:lnTo>
                    <a:pt x="0" y="25858"/>
                  </a:lnTo>
                  <a:lnTo>
                    <a:pt x="45764" y="30503"/>
                  </a:lnTo>
                  <a:lnTo>
                    <a:pt x="38042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9074" y="1416989"/>
              <a:ext cx="1457960" cy="81280"/>
            </a:xfrm>
            <a:custGeom>
              <a:avLst/>
              <a:gdLst/>
              <a:ahLst/>
              <a:cxnLst/>
              <a:rect l="l" t="t" r="r" b="b"/>
              <a:pathLst>
                <a:path w="1457959" h="81280">
                  <a:moveTo>
                    <a:pt x="0" y="80835"/>
                  </a:moveTo>
                  <a:lnTo>
                    <a:pt x="1457637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75841" y="1401280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1741" y="31417"/>
                  </a:moveTo>
                  <a:lnTo>
                    <a:pt x="0" y="0"/>
                  </a:lnTo>
                  <a:lnTo>
                    <a:pt x="44030" y="13315"/>
                  </a:lnTo>
                  <a:lnTo>
                    <a:pt x="1741" y="3141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75841" y="1401280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1741" y="31417"/>
                  </a:moveTo>
                  <a:lnTo>
                    <a:pt x="44030" y="13315"/>
                  </a:lnTo>
                  <a:lnTo>
                    <a:pt x="0" y="0"/>
                  </a:lnTo>
                  <a:lnTo>
                    <a:pt x="1741" y="31417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89500" y="2262671"/>
            <a:ext cx="579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BRAç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40075" y="3842922"/>
            <a:ext cx="8940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GJAMBE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550" y="2314239"/>
            <a:ext cx="5175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MAN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550" y="4232221"/>
            <a:ext cx="340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PîT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29624" y="3015146"/>
            <a:ext cx="769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ZENOLI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550" y="3121272"/>
            <a:ext cx="634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LUVIN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284753" y="306424"/>
            <a:ext cx="3551554" cy="426720"/>
          </a:xfrm>
          <a:prstGeom prst="rect">
            <a:avLst/>
          </a:prstGeom>
          <a:solidFill>
            <a:srgbClr val="FC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0"/>
              </a:lnSpc>
            </a:pPr>
            <a:r>
              <a:rPr sz="2800" spc="-180" dirty="0">
                <a:latin typeface="Verdana"/>
                <a:cs typeface="Verdana"/>
              </a:rPr>
              <a:t>L’OM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VITRUVIANO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96100" y="1341821"/>
            <a:ext cx="10864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COMEDON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25" y="445025"/>
            <a:ext cx="8521065" cy="461024"/>
          </a:xfrm>
          <a:prstGeom prst="rect">
            <a:avLst/>
          </a:prstGeom>
          <a:solidFill>
            <a:srgbClr val="93C47D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500" spc="1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lang="it-IT" sz="2500" spc="10" dirty="0" smtClean="0">
                <a:solidFill>
                  <a:srgbClr val="FFFFFF"/>
                </a:solidFill>
                <a:latin typeface="Arial"/>
                <a:cs typeface="Arial"/>
              </a:rPr>
              <a:t>Û</a:t>
            </a:r>
            <a:r>
              <a:rPr sz="25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3056" y="1684224"/>
            <a:ext cx="421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https://learningapps.org/view30354890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9500" y="2425592"/>
            <a:ext cx="2133803" cy="2142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30750"/>
            <a:ext cx="8521065" cy="572770"/>
          </a:xfrm>
          <a:prstGeom prst="rect">
            <a:avLst/>
          </a:prstGeom>
          <a:solidFill>
            <a:srgbClr val="FFAB40"/>
          </a:solidFill>
          <a:ln w="9524">
            <a:solidFill>
              <a:srgbClr val="D9EAD3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500" spc="-30" dirty="0">
                <a:latin typeface="Arial"/>
                <a:cs typeface="Arial"/>
              </a:rPr>
              <a:t>CARAVAGGIO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1571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-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1610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4" y="1213816"/>
            <a:ext cx="1748875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Arial"/>
                <a:cs typeface="Arial"/>
              </a:rPr>
              <a:t>I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BARI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 smtClean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lang="it-IT" sz="2300" b="1" spc="-5" dirty="0" smtClean="0">
                <a:solidFill>
                  <a:srgbClr val="0000CC"/>
                </a:solidFill>
                <a:latin typeface="Arial"/>
                <a:cs typeface="Arial"/>
              </a:rPr>
              <a:t> i</a:t>
            </a:r>
            <a:r>
              <a:rPr sz="2300" b="1" spc="-5" dirty="0" err="1" smtClean="0">
                <a:solidFill>
                  <a:srgbClr val="0000CC"/>
                </a:solidFill>
                <a:latin typeface="Arial"/>
                <a:cs typeface="Arial"/>
              </a:rPr>
              <a:t>mbroions</a:t>
            </a:r>
            <a:endParaRPr sz="2300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0350" y="1257300"/>
            <a:ext cx="4779424" cy="3481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28899"/>
            <a:ext cx="8521065" cy="461024"/>
          </a:xfrm>
          <a:prstGeom prst="rect">
            <a:avLst/>
          </a:prstGeom>
          <a:solidFill>
            <a:srgbClr val="F1C131"/>
          </a:solidFill>
          <a:ln w="9524">
            <a:solidFill>
              <a:srgbClr val="37761C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60755">
              <a:lnSpc>
                <a:spcPct val="100000"/>
              </a:lnSpc>
              <a:spcBef>
                <a:spcPts val="595"/>
              </a:spcBef>
              <a:tabLst>
                <a:tab pos="5532755" algn="l"/>
              </a:tabLst>
            </a:pPr>
            <a:r>
              <a:rPr sz="2500" spc="5" dirty="0">
                <a:latin typeface="Arial"/>
                <a:cs typeface="Arial"/>
              </a:rPr>
              <a:t>CANESTRA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DI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FRUTTA	</a:t>
            </a:r>
            <a:r>
              <a:rPr sz="2500" spc="5" dirty="0">
                <a:solidFill>
                  <a:srgbClr val="0000CC"/>
                </a:solidFill>
                <a:latin typeface="Arial"/>
                <a:cs typeface="Arial"/>
              </a:rPr>
              <a:t>ZEI</a:t>
            </a:r>
            <a:r>
              <a:rPr sz="25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0000CC"/>
                </a:solidFill>
                <a:latin typeface="Arial"/>
                <a:cs typeface="Arial"/>
              </a:rPr>
              <a:t>DI</a:t>
            </a:r>
            <a:r>
              <a:rPr sz="25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0000CC"/>
                </a:solidFill>
                <a:latin typeface="Arial"/>
                <a:cs typeface="Arial"/>
              </a:rPr>
              <a:t>POMIS</a:t>
            </a:r>
            <a:endParaRPr sz="2500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775" y="1385975"/>
            <a:ext cx="6667524" cy="35004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9340" y="1917331"/>
            <a:ext cx="3818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UE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186" y="3022065"/>
            <a:ext cx="823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solidFill>
                  <a:srgbClr val="0000CC"/>
                </a:solidFill>
                <a:latin typeface="Arial MT"/>
                <a:cs typeface="Arial MT"/>
              </a:rPr>
              <a:t>MILU</a:t>
            </a:r>
            <a:r>
              <a:rPr lang="it-IT" sz="1400" b="1" dirty="0" smtClean="0">
                <a:solidFill>
                  <a:srgbClr val="0000CC"/>
                </a:solidFill>
                <a:latin typeface="Arial MT"/>
                <a:cs typeface="Arial MT"/>
              </a:rPr>
              <a:t>Ç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3962" y="2081212"/>
            <a:ext cx="3524885" cy="2080260"/>
            <a:chOff x="1123962" y="2081212"/>
            <a:chExt cx="3524885" cy="2080260"/>
          </a:xfrm>
        </p:grpSpPr>
        <p:sp>
          <p:nvSpPr>
            <p:cNvPr id="7" name="object 7"/>
            <p:cNvSpPr/>
            <p:nvPr/>
          </p:nvSpPr>
          <p:spPr>
            <a:xfrm>
              <a:off x="1128724" y="2085975"/>
              <a:ext cx="2875280" cy="2045970"/>
            </a:xfrm>
            <a:custGeom>
              <a:avLst/>
              <a:gdLst/>
              <a:ahLst/>
              <a:cxnLst/>
              <a:rect l="l" t="t" r="r" b="b"/>
              <a:pathLst>
                <a:path w="2875279" h="2045970">
                  <a:moveTo>
                    <a:pt x="0" y="0"/>
                  </a:moveTo>
                  <a:lnTo>
                    <a:pt x="2875133" y="204556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4737" y="4118724"/>
              <a:ext cx="44450" cy="38100"/>
            </a:xfrm>
            <a:custGeom>
              <a:avLst/>
              <a:gdLst/>
              <a:ahLst/>
              <a:cxnLst/>
              <a:rect l="l" t="t" r="r" b="b"/>
              <a:pathLst>
                <a:path w="44450" h="38100">
                  <a:moveTo>
                    <a:pt x="44341" y="37877"/>
                  </a:moveTo>
                  <a:lnTo>
                    <a:pt x="0" y="25638"/>
                  </a:lnTo>
                  <a:lnTo>
                    <a:pt x="18241" y="0"/>
                  </a:lnTo>
                  <a:lnTo>
                    <a:pt x="44341" y="3787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4737" y="4118724"/>
              <a:ext cx="44450" cy="38100"/>
            </a:xfrm>
            <a:custGeom>
              <a:avLst/>
              <a:gdLst/>
              <a:ahLst/>
              <a:cxnLst/>
              <a:rect l="l" t="t" r="r" b="b"/>
              <a:pathLst>
                <a:path w="44450" h="38100">
                  <a:moveTo>
                    <a:pt x="0" y="25638"/>
                  </a:moveTo>
                  <a:lnTo>
                    <a:pt x="44341" y="37877"/>
                  </a:lnTo>
                  <a:lnTo>
                    <a:pt x="18241" y="0"/>
                  </a:lnTo>
                  <a:lnTo>
                    <a:pt x="0" y="25638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1624" y="3164674"/>
              <a:ext cx="3129280" cy="203835"/>
            </a:xfrm>
            <a:custGeom>
              <a:avLst/>
              <a:gdLst/>
              <a:ahLst/>
              <a:cxnLst/>
              <a:rect l="l" t="t" r="r" b="b"/>
              <a:pathLst>
                <a:path w="3129279" h="203835">
                  <a:moveTo>
                    <a:pt x="0" y="0"/>
                  </a:moveTo>
                  <a:lnTo>
                    <a:pt x="3128970" y="20358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9574" y="335256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98"/>
                  </a:moveTo>
                  <a:lnTo>
                    <a:pt x="2042" y="0"/>
                  </a:lnTo>
                  <a:lnTo>
                    <a:pt x="44155" y="18505"/>
                  </a:lnTo>
                  <a:lnTo>
                    <a:pt x="0" y="3139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9574" y="335256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98"/>
                  </a:moveTo>
                  <a:lnTo>
                    <a:pt x="44155" y="18505"/>
                  </a:lnTo>
                  <a:lnTo>
                    <a:pt x="2042" y="0"/>
                  </a:lnTo>
                  <a:lnTo>
                    <a:pt x="0" y="31398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02325" y="1158912"/>
            <a:ext cx="5984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FICS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09687" y="1556162"/>
            <a:ext cx="5527040" cy="3117850"/>
            <a:chOff x="1209687" y="1556162"/>
            <a:chExt cx="5527040" cy="3117850"/>
          </a:xfrm>
        </p:grpSpPr>
        <p:sp>
          <p:nvSpPr>
            <p:cNvPr id="15" name="object 15"/>
            <p:cNvSpPr/>
            <p:nvPr/>
          </p:nvSpPr>
          <p:spPr>
            <a:xfrm>
              <a:off x="6281600" y="1560924"/>
              <a:ext cx="434975" cy="1805939"/>
            </a:xfrm>
            <a:custGeom>
              <a:avLst/>
              <a:gdLst/>
              <a:ahLst/>
              <a:cxnLst/>
              <a:rect l="l" t="t" r="r" b="b"/>
              <a:pathLst>
                <a:path w="434975" h="1805939">
                  <a:moveTo>
                    <a:pt x="0" y="0"/>
                  </a:moveTo>
                  <a:lnTo>
                    <a:pt x="434526" y="1805336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0830" y="3362579"/>
              <a:ext cx="31115" cy="45720"/>
            </a:xfrm>
            <a:custGeom>
              <a:avLst/>
              <a:gdLst/>
              <a:ahLst/>
              <a:cxnLst/>
              <a:rect l="l" t="t" r="r" b="b"/>
              <a:pathLst>
                <a:path w="31115" h="45720">
                  <a:moveTo>
                    <a:pt x="25410" y="45706"/>
                  </a:moveTo>
                  <a:lnTo>
                    <a:pt x="0" y="7363"/>
                  </a:lnTo>
                  <a:lnTo>
                    <a:pt x="30591" y="0"/>
                  </a:lnTo>
                  <a:lnTo>
                    <a:pt x="25410" y="4570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0830" y="3362579"/>
              <a:ext cx="31115" cy="45720"/>
            </a:xfrm>
            <a:custGeom>
              <a:avLst/>
              <a:gdLst/>
              <a:ahLst/>
              <a:cxnLst/>
              <a:rect l="l" t="t" r="r" b="b"/>
              <a:pathLst>
                <a:path w="31115" h="45720">
                  <a:moveTo>
                    <a:pt x="0" y="7363"/>
                  </a:moveTo>
                  <a:lnTo>
                    <a:pt x="25410" y="45706"/>
                  </a:lnTo>
                  <a:lnTo>
                    <a:pt x="30591" y="0"/>
                  </a:lnTo>
                  <a:lnTo>
                    <a:pt x="0" y="7363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4449" y="4036225"/>
              <a:ext cx="2980055" cy="617220"/>
            </a:xfrm>
            <a:custGeom>
              <a:avLst/>
              <a:gdLst/>
              <a:ahLst/>
              <a:cxnLst/>
              <a:rect l="l" t="t" r="r" b="b"/>
              <a:pathLst>
                <a:path w="2980054" h="617220">
                  <a:moveTo>
                    <a:pt x="0" y="0"/>
                  </a:moveTo>
                  <a:lnTo>
                    <a:pt x="2980037" y="61720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91296" y="4638028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811"/>
                  </a:moveTo>
                  <a:lnTo>
                    <a:pt x="6381" y="0"/>
                  </a:lnTo>
                  <a:lnTo>
                    <a:pt x="45517" y="24172"/>
                  </a:lnTo>
                  <a:lnTo>
                    <a:pt x="0" y="308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91296" y="4638028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811"/>
                  </a:moveTo>
                  <a:lnTo>
                    <a:pt x="45517" y="24172"/>
                  </a:lnTo>
                  <a:lnTo>
                    <a:pt x="6381" y="0"/>
                  </a:lnTo>
                  <a:lnTo>
                    <a:pt x="0" y="3081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62000" y="3886164"/>
            <a:ext cx="4287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ZEI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1775" y="966013"/>
            <a:ext cx="8895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PIRU</a:t>
            </a:r>
            <a:r>
              <a:rPr lang="it-IT"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Ç</a:t>
            </a:r>
            <a:r>
              <a:rPr sz="1400" b="1" spc="-5" dirty="0" smtClean="0">
                <a:solidFill>
                  <a:srgbClr val="0000CC"/>
                </a:solidFill>
                <a:latin typeface="Arial MT"/>
                <a:cs typeface="Arial MT"/>
              </a:rPr>
              <a:t>S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93287" y="1187962"/>
            <a:ext cx="3469640" cy="2482215"/>
            <a:chOff x="3793287" y="1187962"/>
            <a:chExt cx="3469640" cy="2482215"/>
          </a:xfrm>
        </p:grpSpPr>
        <p:sp>
          <p:nvSpPr>
            <p:cNvPr id="24" name="object 24"/>
            <p:cNvSpPr/>
            <p:nvPr/>
          </p:nvSpPr>
          <p:spPr>
            <a:xfrm>
              <a:off x="3798049" y="1192724"/>
              <a:ext cx="195580" cy="2429510"/>
            </a:xfrm>
            <a:custGeom>
              <a:avLst/>
              <a:gdLst/>
              <a:ahLst/>
              <a:cxnLst/>
              <a:rect l="l" t="t" r="r" b="b"/>
              <a:pathLst>
                <a:path w="195579" h="2429510">
                  <a:moveTo>
                    <a:pt x="0" y="0"/>
                  </a:moveTo>
                  <a:lnTo>
                    <a:pt x="195514" y="2429134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77882" y="3620596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31750" h="44450">
                  <a:moveTo>
                    <a:pt x="19149" y="44348"/>
                  </a:moveTo>
                  <a:lnTo>
                    <a:pt x="0" y="2524"/>
                  </a:lnTo>
                  <a:lnTo>
                    <a:pt x="31364" y="0"/>
                  </a:lnTo>
                  <a:lnTo>
                    <a:pt x="19149" y="4434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77882" y="3620596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31750" h="44450">
                  <a:moveTo>
                    <a:pt x="0" y="2524"/>
                  </a:moveTo>
                  <a:lnTo>
                    <a:pt x="19149" y="44348"/>
                  </a:lnTo>
                  <a:lnTo>
                    <a:pt x="31364" y="0"/>
                  </a:lnTo>
                  <a:lnTo>
                    <a:pt x="0" y="252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0499" y="1347941"/>
              <a:ext cx="1083945" cy="1635760"/>
            </a:xfrm>
            <a:custGeom>
              <a:avLst/>
              <a:gdLst/>
              <a:ahLst/>
              <a:cxnLst/>
              <a:rect l="l" t="t" r="r" b="b"/>
              <a:pathLst>
                <a:path w="1083945" h="1635760">
                  <a:moveTo>
                    <a:pt x="0" y="1635358"/>
                  </a:moveTo>
                  <a:lnTo>
                    <a:pt x="1083534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20918" y="1311907"/>
              <a:ext cx="37465" cy="45085"/>
            </a:xfrm>
            <a:custGeom>
              <a:avLst/>
              <a:gdLst/>
              <a:ahLst/>
              <a:cxnLst/>
              <a:rect l="l" t="t" r="r" b="b"/>
              <a:pathLst>
                <a:path w="37465" h="45084">
                  <a:moveTo>
                    <a:pt x="26230" y="44723"/>
                  </a:moveTo>
                  <a:lnTo>
                    <a:pt x="0" y="27344"/>
                  </a:lnTo>
                  <a:lnTo>
                    <a:pt x="36990" y="0"/>
                  </a:lnTo>
                  <a:lnTo>
                    <a:pt x="26230" y="4472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20918" y="1311907"/>
              <a:ext cx="37465" cy="45085"/>
            </a:xfrm>
            <a:custGeom>
              <a:avLst/>
              <a:gdLst/>
              <a:ahLst/>
              <a:cxnLst/>
              <a:rect l="l" t="t" r="r" b="b"/>
              <a:pathLst>
                <a:path w="37465" h="45084">
                  <a:moveTo>
                    <a:pt x="26230" y="44723"/>
                  </a:moveTo>
                  <a:lnTo>
                    <a:pt x="36990" y="0"/>
                  </a:lnTo>
                  <a:lnTo>
                    <a:pt x="0" y="27344"/>
                  </a:lnTo>
                  <a:lnTo>
                    <a:pt x="26230" y="44723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65500" cy="16550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286225" y="1122138"/>
            <a:ext cx="6385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FUEE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1065" cy="461024"/>
          </a:xfrm>
          <a:prstGeom prst="rect">
            <a:avLst/>
          </a:prstGeom>
          <a:solidFill>
            <a:srgbClr val="F1C131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500" spc="10" dirty="0" smtClean="0">
                <a:latin typeface="Arial"/>
                <a:cs typeface="Arial"/>
              </a:rPr>
              <a:t>Z</a:t>
            </a:r>
            <a:r>
              <a:rPr lang="it-IT" sz="2500" spc="10" dirty="0" smtClean="0">
                <a:latin typeface="Arial"/>
                <a:cs typeface="Arial"/>
              </a:rPr>
              <a:t>Û</a:t>
            </a:r>
            <a:r>
              <a:rPr sz="2500" spc="10" dirty="0" smtClean="0">
                <a:latin typeface="Arial"/>
                <a:cs typeface="Arial"/>
              </a:rPr>
              <a:t>C</a:t>
            </a:r>
            <a:r>
              <a:rPr sz="2500" spc="-35" dirty="0" smtClean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ON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LINE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5773" y="1216355"/>
            <a:ext cx="39516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https://learningapps.org/view30355004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8651" y="2439729"/>
            <a:ext cx="2547022" cy="14433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99" y="459824"/>
            <a:ext cx="8521065" cy="692785"/>
          </a:xfrm>
          <a:prstGeom prst="rect">
            <a:avLst/>
          </a:prstGeom>
          <a:solidFill>
            <a:srgbClr val="6C9EEB"/>
          </a:solidFill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3900" spc="-10" dirty="0">
                <a:solidFill>
                  <a:srgbClr val="FFAB40"/>
                </a:solidFill>
                <a:latin typeface="Arial"/>
                <a:cs typeface="Arial"/>
              </a:rPr>
              <a:t>Vincent</a:t>
            </a:r>
            <a:r>
              <a:rPr sz="39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3900" spc="-65" dirty="0">
                <a:solidFill>
                  <a:srgbClr val="FFAB40"/>
                </a:solidFill>
                <a:latin typeface="Arial"/>
                <a:cs typeface="Arial"/>
              </a:rPr>
              <a:t>Van</a:t>
            </a:r>
            <a:r>
              <a:rPr sz="39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3900" spc="5" dirty="0">
                <a:solidFill>
                  <a:srgbClr val="FFAB40"/>
                </a:solidFill>
                <a:latin typeface="Arial"/>
                <a:cs typeface="Arial"/>
              </a:rPr>
              <a:t>Gogh</a:t>
            </a:r>
            <a:r>
              <a:rPr sz="3900" spc="-19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AB40"/>
                </a:solidFill>
                <a:latin typeface="Arial"/>
                <a:cs typeface="Arial"/>
              </a:rPr>
              <a:t>1853-1890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93" y="1332125"/>
            <a:ext cx="1903523" cy="24054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9274" y="3988288"/>
            <a:ext cx="136572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girasoli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lang="it-IT" sz="1400" spc="-375" dirty="0" smtClean="0">
                <a:latin typeface="Arial MT"/>
                <a:cs typeface="Arial MT"/>
              </a:rPr>
              <a:t/>
            </a:r>
            <a:br>
              <a:rPr lang="it-IT" sz="1400" spc="-375" dirty="0" smtClean="0">
                <a:latin typeface="Arial MT"/>
                <a:cs typeface="Arial MT"/>
              </a:rPr>
            </a:br>
            <a:r>
              <a:rPr sz="1400" b="1" dirty="0" smtClean="0">
                <a:solidFill>
                  <a:srgbClr val="0000CC"/>
                </a:solidFill>
                <a:latin typeface="Arial MT"/>
                <a:cs typeface="Arial MT"/>
              </a:rPr>
              <a:t>I</a:t>
            </a:r>
            <a:r>
              <a:rPr sz="1400" b="1" spc="-95" dirty="0" smtClean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gjirasoi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4737" y="1381125"/>
            <a:ext cx="1914524" cy="2381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8000" y="1585162"/>
            <a:ext cx="2705099" cy="16859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07862" y="3979879"/>
            <a:ext cx="1245137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Autoritratto  </a:t>
            </a:r>
            <a:r>
              <a:rPr sz="1400" b="1" spc="-5" dirty="0">
                <a:solidFill>
                  <a:srgbClr val="0000CC"/>
                </a:solidFill>
                <a:latin typeface="Arial MT"/>
                <a:cs typeface="Arial MT"/>
              </a:rPr>
              <a:t>Autoritrat</a:t>
            </a:r>
            <a:endParaRPr sz="1400" b="1" dirty="0">
              <a:solidFill>
                <a:srgbClr val="0000CC"/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3424" y="3633063"/>
            <a:ext cx="1959976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Nott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stellata</a:t>
            </a:r>
            <a:r>
              <a:rPr sz="1400" dirty="0">
                <a:latin typeface="Arial MT"/>
                <a:cs typeface="Arial MT"/>
              </a:rPr>
              <a:t>  </a:t>
            </a:r>
            <a:endParaRPr lang="it-IT" sz="1400" dirty="0" smtClean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 smtClean="0">
                <a:solidFill>
                  <a:srgbClr val="0000CC"/>
                </a:solidFill>
                <a:latin typeface="Arial MT"/>
                <a:cs typeface="Arial MT"/>
              </a:rPr>
              <a:t>Gnot</a:t>
            </a:r>
            <a:r>
              <a:rPr sz="1400" b="1" spc="-65" dirty="0" smtClean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0000CC"/>
                </a:solidFill>
                <a:latin typeface="Arial MT"/>
                <a:cs typeface="Arial MT"/>
              </a:rPr>
              <a:t>stelade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270</Words>
  <Application>Microsoft Office PowerPoint</Application>
  <PresentationFormat>Presentazione su schermo (16:9)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Arial MT</vt:lpstr>
      <vt:lpstr>Calibri</vt:lpstr>
      <vt:lpstr>Comic Sans MS</vt:lpstr>
      <vt:lpstr>Trebuchet MS</vt:lpstr>
      <vt:lpstr>Verdana</vt:lpstr>
      <vt:lpstr>Office Theme</vt:lpstr>
      <vt:lpstr>VocabolArt</vt:lpstr>
      <vt:lpstr>Leonardo Da Vinci 1452-1519</vt:lpstr>
      <vt:lpstr>Presentazione standard di PowerPoint</vt:lpstr>
      <vt:lpstr>L’OM VITRUVIANO</vt:lpstr>
      <vt:lpstr>ZÛC ON LINE</vt:lpstr>
      <vt:lpstr>CARAVAGGIO 1571 - 1610</vt:lpstr>
      <vt:lpstr>CANESTRA DI FRUTTA ZEI DI POMIS</vt:lpstr>
      <vt:lpstr>ZÛC ON LINE</vt:lpstr>
      <vt:lpstr>Vincent Van Gogh 1853-1890</vt:lpstr>
      <vt:lpstr>Presentazione standard di PowerPoint</vt:lpstr>
      <vt:lpstr>ZÛC ON LINE</vt:lpstr>
      <vt:lpstr>FRIDA KAHLO 1907-1954</vt:lpstr>
      <vt:lpstr>Lis bestiis di Frida Kahlo</vt:lpstr>
      <vt:lpstr>La muse</vt:lpstr>
      <vt:lpstr>ZÛC ON LINE</vt:lpstr>
      <vt:lpstr>ANDY WARHOL (1928-197)</vt:lpstr>
      <vt:lpstr>Presentazione standard di PowerPoint</vt:lpstr>
      <vt:lpstr>ZÛC ON LINE</vt:lpstr>
      <vt:lpstr>Link Learning Apps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FRIULANO</dc:title>
  <dc:creator>seven</dc:creator>
  <cp:lastModifiedBy>seven</cp:lastModifiedBy>
  <cp:revision>4</cp:revision>
  <dcterms:created xsi:type="dcterms:W3CDTF">2023-07-14T20:50:38Z</dcterms:created>
  <dcterms:modified xsi:type="dcterms:W3CDTF">2023-09-20T21:06:37Z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